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12"/>
  </p:notesMasterIdLst>
  <p:sldIdLst>
    <p:sldId id="286" r:id="rId3"/>
    <p:sldId id="313" r:id="rId4"/>
    <p:sldId id="314" r:id="rId5"/>
    <p:sldId id="318" r:id="rId6"/>
    <p:sldId id="315" r:id="rId7"/>
    <p:sldId id="316" r:id="rId8"/>
    <p:sldId id="317" r:id="rId9"/>
    <p:sldId id="319" r:id="rId10"/>
    <p:sldId id="2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B"/>
    <a:srgbClr val="A4A6A8"/>
    <a:srgbClr val="11499D"/>
    <a:srgbClr val="11489D"/>
    <a:srgbClr val="FEE542"/>
    <a:srgbClr val="FFEA47"/>
    <a:srgbClr val="43B5F4"/>
    <a:srgbClr val="009EDA"/>
    <a:srgbClr val="009CD9"/>
    <a:srgbClr val="009D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8" autoAdjust="0"/>
    <p:restoredTop sz="89781" autoAdjust="0"/>
  </p:normalViewPr>
  <p:slideViewPr>
    <p:cSldViewPr snapToGrid="0">
      <p:cViewPr varScale="1">
        <p:scale>
          <a:sx n="66" d="100"/>
          <a:sy n="66" d="100"/>
        </p:scale>
        <p:origin x="11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151BE9-845C-4B67-8CA0-890E9AA16B2B}"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93D02-2951-4589-BE15-37A465BB0D29}" type="slidenum">
              <a:rPr lang="en-US" smtClean="0"/>
              <a:t>‹#›</a:t>
            </a:fld>
            <a:endParaRPr lang="en-US"/>
          </a:p>
        </p:txBody>
      </p:sp>
    </p:spTree>
    <p:extLst>
      <p:ext uri="{BB962C8B-B14F-4D97-AF65-F5344CB8AC3E}">
        <p14:creationId xmlns:p14="http://schemas.microsoft.com/office/powerpoint/2010/main" val="1190081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493D02-2951-4589-BE15-37A465BB0D29}" type="slidenum">
              <a:rPr lang="en-US" smtClean="0"/>
              <a:t>1</a:t>
            </a:fld>
            <a:endParaRPr lang="en-US"/>
          </a:p>
        </p:txBody>
      </p:sp>
    </p:spTree>
    <p:extLst>
      <p:ext uri="{BB962C8B-B14F-4D97-AF65-F5344CB8AC3E}">
        <p14:creationId xmlns:p14="http://schemas.microsoft.com/office/powerpoint/2010/main" val="55895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493D02-2951-4589-BE15-37A465BB0D29}" type="slidenum">
              <a:rPr lang="en-US" smtClean="0"/>
              <a:t>2</a:t>
            </a:fld>
            <a:endParaRPr lang="en-US"/>
          </a:p>
        </p:txBody>
      </p:sp>
    </p:spTree>
    <p:extLst>
      <p:ext uri="{BB962C8B-B14F-4D97-AF65-F5344CB8AC3E}">
        <p14:creationId xmlns:p14="http://schemas.microsoft.com/office/powerpoint/2010/main" val="127126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493D02-2951-4589-BE15-37A465BB0D29}" type="slidenum">
              <a:rPr lang="en-US" smtClean="0"/>
              <a:t>3</a:t>
            </a:fld>
            <a:endParaRPr lang="en-US"/>
          </a:p>
        </p:txBody>
      </p:sp>
    </p:spTree>
    <p:extLst>
      <p:ext uri="{BB962C8B-B14F-4D97-AF65-F5344CB8AC3E}">
        <p14:creationId xmlns:p14="http://schemas.microsoft.com/office/powerpoint/2010/main" val="254130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493D02-2951-4589-BE15-37A465BB0D29}" type="slidenum">
              <a:rPr lang="en-US" smtClean="0"/>
              <a:t>4</a:t>
            </a:fld>
            <a:endParaRPr lang="en-US"/>
          </a:p>
        </p:txBody>
      </p:sp>
    </p:spTree>
    <p:extLst>
      <p:ext uri="{BB962C8B-B14F-4D97-AF65-F5344CB8AC3E}">
        <p14:creationId xmlns:p14="http://schemas.microsoft.com/office/powerpoint/2010/main" val="105343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493D02-2951-4589-BE15-37A465BB0D29}" type="slidenum">
              <a:rPr lang="en-US" smtClean="0"/>
              <a:t>5</a:t>
            </a:fld>
            <a:endParaRPr lang="en-US"/>
          </a:p>
        </p:txBody>
      </p:sp>
    </p:spTree>
    <p:extLst>
      <p:ext uri="{BB962C8B-B14F-4D97-AF65-F5344CB8AC3E}">
        <p14:creationId xmlns:p14="http://schemas.microsoft.com/office/powerpoint/2010/main" val="343213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493D02-2951-4589-BE15-37A465BB0D29}" type="slidenum">
              <a:rPr lang="en-US" smtClean="0"/>
              <a:t>6</a:t>
            </a:fld>
            <a:endParaRPr lang="en-US"/>
          </a:p>
        </p:txBody>
      </p:sp>
    </p:spTree>
    <p:extLst>
      <p:ext uri="{BB962C8B-B14F-4D97-AF65-F5344CB8AC3E}">
        <p14:creationId xmlns:p14="http://schemas.microsoft.com/office/powerpoint/2010/main" val="142254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4493D02-2951-4589-BE15-37A465BB0D29}" type="slidenum">
              <a:rPr lang="en-US" smtClean="0"/>
              <a:t>7</a:t>
            </a:fld>
            <a:endParaRPr lang="en-US"/>
          </a:p>
        </p:txBody>
      </p:sp>
    </p:spTree>
    <p:extLst>
      <p:ext uri="{BB962C8B-B14F-4D97-AF65-F5344CB8AC3E}">
        <p14:creationId xmlns:p14="http://schemas.microsoft.com/office/powerpoint/2010/main" val="402991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4493D02-2951-4589-BE15-37A465BB0D29}" type="slidenum">
              <a:rPr lang="en-US" smtClean="0"/>
              <a:t>8</a:t>
            </a:fld>
            <a:endParaRPr lang="en-US"/>
          </a:p>
        </p:txBody>
      </p:sp>
    </p:spTree>
    <p:extLst>
      <p:ext uri="{BB962C8B-B14F-4D97-AF65-F5344CB8AC3E}">
        <p14:creationId xmlns:p14="http://schemas.microsoft.com/office/powerpoint/2010/main" val="4099355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8" name="Picture 7"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443037"/>
            <a:ext cx="9144000" cy="1985963"/>
          </a:xfrm>
        </p:spPr>
        <p:txBody>
          <a:bodyPr anchor="b">
            <a:normAutofit/>
          </a:bodyPr>
          <a:lstStyle>
            <a:lvl1pPr algn="ctr">
              <a:lnSpc>
                <a:spcPts val="4300"/>
              </a:lnSpc>
              <a:defRPr sz="3600">
                <a:solidFill>
                  <a:schemeClr val="bg1"/>
                </a:solidFill>
              </a:defRPr>
            </a:lvl1pPr>
          </a:lstStyle>
          <a:p>
            <a:r>
              <a:rPr lang="en-US"/>
              <a:t>LOREM IPSUM DOLOR SIT AMET, CONSECTETUER </a:t>
            </a:r>
            <a:br>
              <a:rPr lang="en-US"/>
            </a:br>
            <a:r>
              <a:rPr lang="en-US"/>
              <a:t> ELIT, SED DIAM NONUMMY</a:t>
            </a:r>
          </a:p>
        </p:txBody>
      </p:sp>
      <p:sp>
        <p:nvSpPr>
          <p:cNvPr id="3" name="Subtitle 2"/>
          <p:cNvSpPr>
            <a:spLocks noGrp="1"/>
          </p:cNvSpPr>
          <p:nvPr>
            <p:ph type="subTitle" idx="1"/>
          </p:nvPr>
        </p:nvSpPr>
        <p:spPr>
          <a:xfrm>
            <a:off x="1524000" y="3911600"/>
            <a:ext cx="9144000" cy="1346200"/>
          </a:xfrm>
        </p:spPr>
        <p:txBody>
          <a:bodyPr>
            <a:normAutofit/>
          </a:bodyPr>
          <a:lstStyle>
            <a:lvl1pPr marL="0" indent="0" algn="ctr">
              <a:buNone/>
              <a:defRPr sz="1800">
                <a:solidFill>
                  <a:schemeClr val="bg1"/>
                </a:solidFill>
                <a:latin typeface="San Francisco Text Bol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p:cNvSpPr>
            <a:spLocks noGrp="1"/>
          </p:cNvSpPr>
          <p:nvPr>
            <p:ph type="body" sz="quarter" idx="10" hasCustomPrompt="1"/>
          </p:nvPr>
        </p:nvSpPr>
        <p:spPr>
          <a:xfrm>
            <a:off x="4645819" y="841375"/>
            <a:ext cx="2919412" cy="469900"/>
          </a:xfrm>
        </p:spPr>
        <p:txBody>
          <a:bodyPr>
            <a:normAutofit/>
          </a:bodyPr>
          <a:lstStyle>
            <a:lvl1pPr marL="0" indent="0" algn="ctr">
              <a:buNone/>
              <a:defRPr sz="2000" spc="300">
                <a:solidFill>
                  <a:srgbClr val="009DDA"/>
                </a:solidFill>
                <a:latin typeface="San Francisco Text Bold"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WORKSHOP</a:t>
            </a:r>
          </a:p>
        </p:txBody>
      </p:sp>
      <p:pic>
        <p:nvPicPr>
          <p:cNvPr id="14" name="Picture 13"/>
          <p:cNvPicPr>
            <a:picLocks noChangeAspect="1"/>
          </p:cNvPicPr>
          <p:nvPr userDrawn="1"/>
        </p:nvPicPr>
        <p:blipFill>
          <a:blip r:embed="rId4"/>
          <a:stretch>
            <a:fillRect/>
          </a:stretch>
        </p:blipFill>
        <p:spPr>
          <a:xfrm>
            <a:off x="569610" y="332923"/>
            <a:ext cx="1136935" cy="924377"/>
          </a:xfrm>
          <a:prstGeom prst="rect">
            <a:avLst/>
          </a:prstGeom>
        </p:spPr>
      </p:pic>
      <p:sp>
        <p:nvSpPr>
          <p:cNvPr id="16" name="Text Placeholder 15"/>
          <p:cNvSpPr>
            <a:spLocks noGrp="1"/>
          </p:cNvSpPr>
          <p:nvPr>
            <p:ph type="body" sz="quarter" idx="11" hasCustomPrompt="1"/>
          </p:nvPr>
        </p:nvSpPr>
        <p:spPr>
          <a:xfrm>
            <a:off x="531019" y="6365083"/>
            <a:ext cx="2566988" cy="340518"/>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Website: ezCloud.vn</a:t>
            </a:r>
          </a:p>
        </p:txBody>
      </p:sp>
      <p:sp>
        <p:nvSpPr>
          <p:cNvPr id="18" name="Text Placeholder 17"/>
          <p:cNvSpPr>
            <a:spLocks noGrp="1"/>
          </p:cNvSpPr>
          <p:nvPr>
            <p:ph type="body" sz="quarter" idx="12" hasCustomPrompt="1"/>
          </p:nvPr>
        </p:nvSpPr>
        <p:spPr>
          <a:xfrm>
            <a:off x="4418012" y="6365875"/>
            <a:ext cx="3355975" cy="339725"/>
          </a:xfrm>
        </p:spPr>
        <p:txBody>
          <a:bodyPr>
            <a:noAutofit/>
          </a:bodyPr>
          <a:lstStyle>
            <a:lvl1pPr marL="0" indent="0" algn="ctr">
              <a:buNone/>
              <a:defRPr sz="1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Hotline: 1900 6159</a:t>
            </a:r>
          </a:p>
        </p:txBody>
      </p:sp>
      <p:sp>
        <p:nvSpPr>
          <p:cNvPr id="20" name="Text Placeholder 19"/>
          <p:cNvSpPr>
            <a:spLocks noGrp="1"/>
          </p:cNvSpPr>
          <p:nvPr>
            <p:ph type="body" sz="quarter" idx="13" hasCustomPrompt="1"/>
          </p:nvPr>
        </p:nvSpPr>
        <p:spPr>
          <a:xfrm>
            <a:off x="9146778" y="6365875"/>
            <a:ext cx="2470150" cy="339725"/>
          </a:xfrm>
        </p:spPr>
        <p:txBody>
          <a:bodyPr>
            <a:noAutofit/>
          </a:bodyPr>
          <a:lstStyle>
            <a:lvl1pPr marL="0" indent="0" algn="r">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Email: sales@ezCloud.vn</a:t>
            </a:r>
          </a:p>
        </p:txBody>
      </p:sp>
      <p:cxnSp>
        <p:nvCxnSpPr>
          <p:cNvPr id="22" name="Straight Connector 21"/>
          <p:cNvCxnSpPr/>
          <p:nvPr userDrawn="1"/>
        </p:nvCxnSpPr>
        <p:spPr>
          <a:xfrm>
            <a:off x="5172501" y="3614737"/>
            <a:ext cx="1910687" cy="0"/>
          </a:xfrm>
          <a:prstGeom prst="line">
            <a:avLst/>
          </a:prstGeom>
          <a:ln w="9525">
            <a:solidFill>
              <a:srgbClr val="009C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557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enu">
    <p:spTree>
      <p:nvGrpSpPr>
        <p:cNvPr id="1" name=""/>
        <p:cNvGrpSpPr/>
        <p:nvPr/>
      </p:nvGrpSpPr>
      <p:grpSpPr>
        <a:xfrm>
          <a:off x="0" y="0"/>
          <a:ext cx="0" cy="0"/>
          <a:chOff x="0" y="0"/>
          <a:chExt cx="0" cy="0"/>
        </a:xfrm>
      </p:grpSpPr>
      <p:sp>
        <p:nvSpPr>
          <p:cNvPr id="55" name="Rectangle 54"/>
          <p:cNvSpPr/>
          <p:nvPr userDrawn="1"/>
        </p:nvSpPr>
        <p:spPr>
          <a:xfrm>
            <a:off x="0" y="0"/>
            <a:ext cx="12192000" cy="6858000"/>
          </a:xfrm>
          <a:prstGeom prst="rect">
            <a:avLst/>
          </a:prstGeom>
          <a:solidFill>
            <a:srgbClr val="009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95059" y="5631543"/>
            <a:ext cx="2496941" cy="1226457"/>
          </a:xfrm>
          <a:prstGeom prst="rect">
            <a:avLst/>
          </a:prstGeom>
        </p:spPr>
      </p:pic>
      <p:sp>
        <p:nvSpPr>
          <p:cNvPr id="2" name="Title 1"/>
          <p:cNvSpPr>
            <a:spLocks noGrp="1"/>
          </p:cNvSpPr>
          <p:nvPr>
            <p:ph type="ctrTitle" hasCustomPrompt="1"/>
          </p:nvPr>
        </p:nvSpPr>
        <p:spPr>
          <a:xfrm>
            <a:off x="531019" y="1739108"/>
            <a:ext cx="1175526" cy="931521"/>
          </a:xfrm>
        </p:spPr>
        <p:txBody>
          <a:bodyPr anchor="b">
            <a:normAutofit/>
          </a:bodyPr>
          <a:lstStyle>
            <a:lvl1pPr algn="l">
              <a:lnSpc>
                <a:spcPts val="4300"/>
              </a:lnSpc>
              <a:defRPr sz="6000">
                <a:solidFill>
                  <a:srgbClr val="11499D"/>
                </a:solidFill>
              </a:defRPr>
            </a:lvl1pPr>
          </a:lstStyle>
          <a:p>
            <a:r>
              <a:rPr lang="en-US"/>
              <a:t>01</a:t>
            </a:r>
          </a:p>
        </p:txBody>
      </p:sp>
      <p:sp>
        <p:nvSpPr>
          <p:cNvPr id="3" name="Subtitle 2"/>
          <p:cNvSpPr>
            <a:spLocks noGrp="1"/>
          </p:cNvSpPr>
          <p:nvPr>
            <p:ph type="subTitle" idx="1"/>
          </p:nvPr>
        </p:nvSpPr>
        <p:spPr>
          <a:xfrm>
            <a:off x="1455761" y="1822450"/>
            <a:ext cx="2488442" cy="646752"/>
          </a:xfrm>
        </p:spPr>
        <p:txBody>
          <a:bodyPr>
            <a:normAutofit/>
          </a:bodyPr>
          <a:lstStyle>
            <a:lvl1pPr marL="0" indent="0" algn="l">
              <a:buNone/>
              <a:defRPr sz="1800">
                <a:solidFill>
                  <a:schemeClr val="bg1"/>
                </a:solidFill>
                <a:latin typeface="San Francisco Text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11"/>
          <p:cNvSpPr>
            <a:spLocks noGrp="1"/>
          </p:cNvSpPr>
          <p:nvPr>
            <p:ph type="body" sz="quarter" idx="10" hasCustomPrompt="1"/>
          </p:nvPr>
        </p:nvSpPr>
        <p:spPr>
          <a:xfrm>
            <a:off x="2145526" y="676275"/>
            <a:ext cx="2919412" cy="469900"/>
          </a:xfrm>
        </p:spPr>
        <p:txBody>
          <a:bodyPr>
            <a:noAutofit/>
          </a:bodyPr>
          <a:lstStyle>
            <a:lvl1pPr marL="0" indent="0" algn="l">
              <a:buNone/>
              <a:defRPr sz="3600" spc="0">
                <a:solidFill>
                  <a:schemeClr val="bg1"/>
                </a:solidFill>
                <a:latin typeface="Asap" panose="020F080403020206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Mục lục</a:t>
            </a:r>
          </a:p>
        </p:txBody>
      </p:sp>
      <p:pic>
        <p:nvPicPr>
          <p:cNvPr id="14" name="Picture 13"/>
          <p:cNvPicPr>
            <a:picLocks noChangeAspect="1"/>
          </p:cNvPicPr>
          <p:nvPr userDrawn="1"/>
        </p:nvPicPr>
        <p:blipFill>
          <a:blip r:embed="rId4"/>
          <a:stretch>
            <a:fillRect/>
          </a:stretch>
        </p:blipFill>
        <p:spPr>
          <a:xfrm>
            <a:off x="569610" y="332923"/>
            <a:ext cx="1136935" cy="924377"/>
          </a:xfrm>
          <a:prstGeom prst="rect">
            <a:avLst/>
          </a:prstGeom>
        </p:spPr>
      </p:pic>
      <p:cxnSp>
        <p:nvCxnSpPr>
          <p:cNvPr id="22" name="Straight Connector 21"/>
          <p:cNvCxnSpPr/>
          <p:nvPr userDrawn="1"/>
        </p:nvCxnSpPr>
        <p:spPr>
          <a:xfrm>
            <a:off x="5172501" y="3614737"/>
            <a:ext cx="1910687" cy="0"/>
          </a:xfrm>
          <a:prstGeom prst="line">
            <a:avLst/>
          </a:prstGeom>
          <a:ln w="9525">
            <a:solidFill>
              <a:srgbClr val="009CD9"/>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569720" y="2469202"/>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569720" y="3551711"/>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531813" y="2895600"/>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02</a:t>
            </a:r>
          </a:p>
        </p:txBody>
      </p:sp>
      <p:sp>
        <p:nvSpPr>
          <p:cNvPr id="13" name="Text Placeholder 12"/>
          <p:cNvSpPr>
            <a:spLocks noGrp="1"/>
          </p:cNvSpPr>
          <p:nvPr>
            <p:ph type="body" sz="quarter" idx="15" hasCustomPrompt="1"/>
          </p:nvPr>
        </p:nvSpPr>
        <p:spPr>
          <a:xfrm>
            <a:off x="1455738" y="2895600"/>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25" name="Straight Connector 24"/>
          <p:cNvCxnSpPr/>
          <p:nvPr userDrawn="1"/>
        </p:nvCxnSpPr>
        <p:spPr>
          <a:xfrm>
            <a:off x="1607517" y="4658540"/>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26" name="Text Placeholder 9"/>
          <p:cNvSpPr>
            <a:spLocks noGrp="1"/>
          </p:cNvSpPr>
          <p:nvPr>
            <p:ph type="body" sz="quarter" idx="16" hasCustomPrompt="1"/>
          </p:nvPr>
        </p:nvSpPr>
        <p:spPr>
          <a:xfrm>
            <a:off x="569610" y="4002429"/>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03</a:t>
            </a:r>
          </a:p>
        </p:txBody>
      </p:sp>
      <p:sp>
        <p:nvSpPr>
          <p:cNvPr id="27" name="Text Placeholder 12"/>
          <p:cNvSpPr>
            <a:spLocks noGrp="1"/>
          </p:cNvSpPr>
          <p:nvPr>
            <p:ph type="body" sz="quarter" idx="17" hasCustomPrompt="1"/>
          </p:nvPr>
        </p:nvSpPr>
        <p:spPr>
          <a:xfrm>
            <a:off x="1493535" y="4002429"/>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28" name="Straight Connector 27"/>
          <p:cNvCxnSpPr/>
          <p:nvPr userDrawn="1"/>
        </p:nvCxnSpPr>
        <p:spPr>
          <a:xfrm>
            <a:off x="1569720" y="5839867"/>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29" name="Text Placeholder 9"/>
          <p:cNvSpPr>
            <a:spLocks noGrp="1"/>
          </p:cNvSpPr>
          <p:nvPr>
            <p:ph type="body" sz="quarter" idx="18" hasCustomPrompt="1"/>
          </p:nvPr>
        </p:nvSpPr>
        <p:spPr>
          <a:xfrm>
            <a:off x="531813" y="5183756"/>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05</a:t>
            </a:r>
          </a:p>
        </p:txBody>
      </p:sp>
      <p:sp>
        <p:nvSpPr>
          <p:cNvPr id="30" name="Text Placeholder 12"/>
          <p:cNvSpPr>
            <a:spLocks noGrp="1"/>
          </p:cNvSpPr>
          <p:nvPr>
            <p:ph type="body" sz="quarter" idx="19" hasCustomPrompt="1"/>
          </p:nvPr>
        </p:nvSpPr>
        <p:spPr>
          <a:xfrm>
            <a:off x="1455738" y="5183756"/>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31" name="Straight Connector 30"/>
          <p:cNvCxnSpPr/>
          <p:nvPr userDrawn="1"/>
        </p:nvCxnSpPr>
        <p:spPr>
          <a:xfrm>
            <a:off x="5500588" y="3551711"/>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32" name="Text Placeholder 9"/>
          <p:cNvSpPr>
            <a:spLocks noGrp="1"/>
          </p:cNvSpPr>
          <p:nvPr>
            <p:ph type="body" sz="quarter" idx="20" hasCustomPrompt="1"/>
          </p:nvPr>
        </p:nvSpPr>
        <p:spPr>
          <a:xfrm>
            <a:off x="4462681" y="2895600"/>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11</a:t>
            </a:r>
          </a:p>
        </p:txBody>
      </p:sp>
      <p:sp>
        <p:nvSpPr>
          <p:cNvPr id="33" name="Text Placeholder 12"/>
          <p:cNvSpPr>
            <a:spLocks noGrp="1"/>
          </p:cNvSpPr>
          <p:nvPr>
            <p:ph type="body" sz="quarter" idx="21" hasCustomPrompt="1"/>
          </p:nvPr>
        </p:nvSpPr>
        <p:spPr>
          <a:xfrm>
            <a:off x="5386606" y="2895600"/>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34" name="Straight Connector 33"/>
          <p:cNvCxnSpPr/>
          <p:nvPr userDrawn="1"/>
        </p:nvCxnSpPr>
        <p:spPr>
          <a:xfrm>
            <a:off x="5538385" y="4658540"/>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35" name="Text Placeholder 9"/>
          <p:cNvSpPr>
            <a:spLocks noGrp="1"/>
          </p:cNvSpPr>
          <p:nvPr>
            <p:ph type="body" sz="quarter" idx="22" hasCustomPrompt="1"/>
          </p:nvPr>
        </p:nvSpPr>
        <p:spPr>
          <a:xfrm>
            <a:off x="4500478" y="4002429"/>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12</a:t>
            </a:r>
          </a:p>
        </p:txBody>
      </p:sp>
      <p:sp>
        <p:nvSpPr>
          <p:cNvPr id="36" name="Text Placeholder 12"/>
          <p:cNvSpPr>
            <a:spLocks noGrp="1"/>
          </p:cNvSpPr>
          <p:nvPr>
            <p:ph type="body" sz="quarter" idx="23" hasCustomPrompt="1"/>
          </p:nvPr>
        </p:nvSpPr>
        <p:spPr>
          <a:xfrm>
            <a:off x="5424403" y="4002429"/>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37" name="Straight Connector 36"/>
          <p:cNvCxnSpPr/>
          <p:nvPr userDrawn="1"/>
        </p:nvCxnSpPr>
        <p:spPr>
          <a:xfrm>
            <a:off x="5500588" y="5839867"/>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38" name="Text Placeholder 9"/>
          <p:cNvSpPr>
            <a:spLocks noGrp="1"/>
          </p:cNvSpPr>
          <p:nvPr>
            <p:ph type="body" sz="quarter" idx="24" hasCustomPrompt="1"/>
          </p:nvPr>
        </p:nvSpPr>
        <p:spPr>
          <a:xfrm>
            <a:off x="4462681" y="5183756"/>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15</a:t>
            </a:r>
          </a:p>
        </p:txBody>
      </p:sp>
      <p:sp>
        <p:nvSpPr>
          <p:cNvPr id="39" name="Text Placeholder 12"/>
          <p:cNvSpPr>
            <a:spLocks noGrp="1"/>
          </p:cNvSpPr>
          <p:nvPr>
            <p:ph type="body" sz="quarter" idx="25" hasCustomPrompt="1"/>
          </p:nvPr>
        </p:nvSpPr>
        <p:spPr>
          <a:xfrm>
            <a:off x="5386606" y="5183756"/>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40" name="Straight Connector 39"/>
          <p:cNvCxnSpPr/>
          <p:nvPr userDrawn="1"/>
        </p:nvCxnSpPr>
        <p:spPr>
          <a:xfrm>
            <a:off x="9351210" y="2370384"/>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41" name="Text Placeholder 9"/>
          <p:cNvSpPr>
            <a:spLocks noGrp="1"/>
          </p:cNvSpPr>
          <p:nvPr>
            <p:ph type="body" sz="quarter" idx="26" hasCustomPrompt="1"/>
          </p:nvPr>
        </p:nvSpPr>
        <p:spPr>
          <a:xfrm>
            <a:off x="8313303" y="1714273"/>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16</a:t>
            </a:r>
          </a:p>
        </p:txBody>
      </p:sp>
      <p:sp>
        <p:nvSpPr>
          <p:cNvPr id="42" name="Text Placeholder 12"/>
          <p:cNvSpPr>
            <a:spLocks noGrp="1"/>
          </p:cNvSpPr>
          <p:nvPr>
            <p:ph type="body" sz="quarter" idx="27" hasCustomPrompt="1"/>
          </p:nvPr>
        </p:nvSpPr>
        <p:spPr>
          <a:xfrm>
            <a:off x="9237228" y="1714273"/>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43" name="Straight Connector 42"/>
          <p:cNvCxnSpPr/>
          <p:nvPr userDrawn="1"/>
        </p:nvCxnSpPr>
        <p:spPr>
          <a:xfrm>
            <a:off x="9389007" y="3477213"/>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44" name="Text Placeholder 9"/>
          <p:cNvSpPr>
            <a:spLocks noGrp="1"/>
          </p:cNvSpPr>
          <p:nvPr>
            <p:ph type="body" sz="quarter" idx="28" hasCustomPrompt="1"/>
          </p:nvPr>
        </p:nvSpPr>
        <p:spPr>
          <a:xfrm>
            <a:off x="8351100" y="2821102"/>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18</a:t>
            </a:r>
          </a:p>
        </p:txBody>
      </p:sp>
      <p:sp>
        <p:nvSpPr>
          <p:cNvPr id="45" name="Text Placeholder 12"/>
          <p:cNvSpPr>
            <a:spLocks noGrp="1"/>
          </p:cNvSpPr>
          <p:nvPr>
            <p:ph type="body" sz="quarter" idx="29" hasCustomPrompt="1"/>
          </p:nvPr>
        </p:nvSpPr>
        <p:spPr>
          <a:xfrm>
            <a:off x="9275025" y="2821102"/>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cxnSp>
        <p:nvCxnSpPr>
          <p:cNvPr id="46" name="Straight Connector 45"/>
          <p:cNvCxnSpPr/>
          <p:nvPr userDrawn="1"/>
        </p:nvCxnSpPr>
        <p:spPr>
          <a:xfrm>
            <a:off x="5500904" y="2478561"/>
            <a:ext cx="575806"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sp>
        <p:nvSpPr>
          <p:cNvPr id="47" name="Text Placeholder 9"/>
          <p:cNvSpPr>
            <a:spLocks noGrp="1"/>
          </p:cNvSpPr>
          <p:nvPr>
            <p:ph type="body" sz="quarter" idx="30" hasCustomPrompt="1"/>
          </p:nvPr>
        </p:nvSpPr>
        <p:spPr>
          <a:xfrm>
            <a:off x="4462997" y="1822450"/>
            <a:ext cx="1038225" cy="838200"/>
          </a:xfrm>
        </p:spPr>
        <p:txBody>
          <a:bodyPr>
            <a:noAutofit/>
          </a:bodyPr>
          <a:lstStyle>
            <a:lvl1pPr marL="0" indent="0">
              <a:buNone/>
              <a:defRPr sz="6000">
                <a:solidFill>
                  <a:srgbClr val="11499D"/>
                </a:solidFill>
                <a:latin typeface="Asap" panose="020F0804030202060203" pitchFamily="34" charset="0"/>
              </a:defRPr>
            </a:lvl1pPr>
          </a:lstStyle>
          <a:p>
            <a:pPr lvl="0"/>
            <a:r>
              <a:rPr lang="en-US"/>
              <a:t>09</a:t>
            </a:r>
          </a:p>
        </p:txBody>
      </p:sp>
      <p:sp>
        <p:nvSpPr>
          <p:cNvPr id="48" name="Text Placeholder 12"/>
          <p:cNvSpPr>
            <a:spLocks noGrp="1"/>
          </p:cNvSpPr>
          <p:nvPr>
            <p:ph type="body" sz="quarter" idx="31" hasCustomPrompt="1"/>
          </p:nvPr>
        </p:nvSpPr>
        <p:spPr>
          <a:xfrm>
            <a:off x="5386922" y="1822450"/>
            <a:ext cx="2489200" cy="646113"/>
          </a:xfrm>
        </p:spPr>
        <p:txBody>
          <a:bodyPr>
            <a:noAutofit/>
          </a:bodyPr>
          <a:lstStyle>
            <a:lvl1pPr marL="0" indent="0">
              <a:buNone/>
              <a:defRPr sz="1800" baseline="0">
                <a:solidFill>
                  <a:schemeClr val="bg1"/>
                </a:solidFill>
              </a:defRPr>
            </a:lvl1pPr>
            <a:lvl2pPr marL="457200" indent="0">
              <a:buNone/>
              <a:defRPr sz="2000">
                <a:solidFill>
                  <a:schemeClr val="bg1"/>
                </a:solidFill>
              </a:defRPr>
            </a:lvl2pPr>
            <a:lvl3pPr marL="914400" indent="0">
              <a:buNone/>
              <a:defRPr sz="18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a:t>Lorem Ipsum dolor sit amet, consecteter elit</a:t>
            </a:r>
          </a:p>
        </p:txBody>
      </p:sp>
      <p:sp>
        <p:nvSpPr>
          <p:cNvPr id="49" name="Slide Number Placeholder 5"/>
          <p:cNvSpPr>
            <a:spLocks noGrp="1"/>
          </p:cNvSpPr>
          <p:nvPr>
            <p:ph type="sldNum" sz="quarter" idx="12"/>
          </p:nvPr>
        </p:nvSpPr>
        <p:spPr>
          <a:xfrm>
            <a:off x="11422380" y="6356350"/>
            <a:ext cx="518635" cy="365125"/>
          </a:xfrm>
          <a:prstGeom prst="rect">
            <a:avLst/>
          </a:prstGeom>
        </p:spPr>
        <p:txBody>
          <a:bodyPr/>
          <a:lstStyle>
            <a:lvl1pPr>
              <a:defRPr sz="2000">
                <a:solidFill>
                  <a:schemeClr val="bg1"/>
                </a:solidFill>
                <a:latin typeface="Asap" panose="020F0804030202060203" pitchFamily="34" charset="0"/>
              </a:defRPr>
            </a:lvl1pPr>
          </a:lstStyle>
          <a:p>
            <a:fld id="{D34E4999-9FCC-47B9-BBDC-ECE5B0381226}" type="slidenum">
              <a:rPr lang="en-US" smtClean="0"/>
              <a:pPr/>
              <a:t>‹#›</a:t>
            </a:fld>
            <a:endParaRPr lang="en-US"/>
          </a:p>
        </p:txBody>
      </p:sp>
      <p:sp>
        <p:nvSpPr>
          <p:cNvPr id="50" name="Text Placeholder 10"/>
          <p:cNvSpPr>
            <a:spLocks noGrp="1"/>
          </p:cNvSpPr>
          <p:nvPr>
            <p:ph type="body" sz="quarter" idx="32" hasCustomPrompt="1"/>
          </p:nvPr>
        </p:nvSpPr>
        <p:spPr>
          <a:xfrm>
            <a:off x="546100" y="6477000"/>
            <a:ext cx="1028700" cy="244475"/>
          </a:xfrm>
        </p:spPr>
        <p:txBody>
          <a:bodyPr>
            <a:noAutofit/>
          </a:bodyPr>
          <a:lstStyle>
            <a:lvl1pPr marL="0" indent="0">
              <a:buNone/>
              <a:defRPr sz="1200">
                <a:solidFill>
                  <a:schemeClr val="bg1"/>
                </a:solidFill>
                <a:latin typeface="San Francisco Text Thin" pitchFamily="50" charset="0"/>
              </a:defRPr>
            </a:lvl1pPr>
          </a:lstStyle>
          <a:p>
            <a:pPr lvl="0"/>
            <a:r>
              <a:rPr lang="en-US"/>
              <a:t>WORKSHOP</a:t>
            </a:r>
          </a:p>
        </p:txBody>
      </p:sp>
      <p:sp>
        <p:nvSpPr>
          <p:cNvPr id="52" name="Text Placeholder 14"/>
          <p:cNvSpPr>
            <a:spLocks noGrp="1"/>
          </p:cNvSpPr>
          <p:nvPr>
            <p:ph type="body" sz="quarter" idx="33" hasCustomPrompt="1"/>
          </p:nvPr>
        </p:nvSpPr>
        <p:spPr>
          <a:xfrm>
            <a:off x="1479550" y="6470650"/>
            <a:ext cx="4921250" cy="298450"/>
          </a:xfrm>
        </p:spPr>
        <p:txBody>
          <a:bodyPr>
            <a:noAutofit/>
          </a:bodyPr>
          <a:lstStyle>
            <a:lvl1pPr marL="0" indent="0">
              <a:buNone/>
              <a:defRPr sz="1100" baseline="0">
                <a:solidFill>
                  <a:schemeClr val="bg1"/>
                </a:solidFill>
                <a:latin typeface="San Francisco Text Thin" pitchFamily="50" charset="0"/>
              </a:defRPr>
            </a:lvl1pPr>
          </a:lstStyle>
          <a:p>
            <a:pPr lvl="0"/>
            <a:r>
              <a:rPr lang="en-US"/>
              <a:t>Lorem ipsum dolor sit amet, consectetuer  elit, sed diam nonummy</a:t>
            </a:r>
          </a:p>
        </p:txBody>
      </p:sp>
      <p:cxnSp>
        <p:nvCxnSpPr>
          <p:cNvPr id="53" name="Straight Connector 52"/>
          <p:cNvCxnSpPr/>
          <p:nvPr userDrawn="1"/>
        </p:nvCxnSpPr>
        <p:spPr>
          <a:xfrm flipH="1">
            <a:off x="629915" y="1335574"/>
            <a:ext cx="10936610" cy="0"/>
          </a:xfrm>
          <a:prstGeom prst="line">
            <a:avLst/>
          </a:prstGeom>
          <a:ln w="12700">
            <a:solidFill>
              <a:srgbClr val="43B5F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a:off x="1479550" y="6546056"/>
            <a:ext cx="0" cy="101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629915" y="6406243"/>
            <a:ext cx="863620" cy="0"/>
          </a:xfrm>
          <a:prstGeom prst="line">
            <a:avLst/>
          </a:prstGeom>
          <a:ln>
            <a:solidFill>
              <a:srgbClr val="43B5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32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utro">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Picture Placeholder 23"/>
          <p:cNvSpPr>
            <a:spLocks noGrp="1"/>
          </p:cNvSpPr>
          <p:nvPr>
            <p:ph type="pic" sz="quarter" idx="17"/>
          </p:nvPr>
        </p:nvSpPr>
        <p:spPr>
          <a:xfrm>
            <a:off x="0" y="0"/>
            <a:ext cx="12192000" cy="6858000"/>
          </a:xfrm>
        </p:spPr>
        <p:txBody>
          <a:bodyPr/>
          <a:lstStyle/>
          <a:p>
            <a:endParaRPr lang="en-US"/>
          </a:p>
        </p:txBody>
      </p:sp>
      <p:pic>
        <p:nvPicPr>
          <p:cNvPr id="22" name="Picture 21"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299199" y="2766219"/>
            <a:ext cx="5288735" cy="1234282"/>
          </a:xfrm>
        </p:spPr>
        <p:txBody>
          <a:bodyPr>
            <a:normAutofit/>
          </a:bodyPr>
          <a:lstStyle>
            <a:lvl1pPr algn="r">
              <a:defRPr sz="3600" baseline="0">
                <a:solidFill>
                  <a:schemeClr val="bg1"/>
                </a:solidFill>
              </a:defRPr>
            </a:lvl1pPr>
          </a:lstStyle>
          <a:p>
            <a:r>
              <a:rPr lang="en-US"/>
              <a:t>THANK YOU</a:t>
            </a:r>
            <a:br>
              <a:rPr lang="en-US"/>
            </a:br>
            <a:r>
              <a:rPr lang="en-US"/>
              <a:t>FOR YOUR ATTENTION!</a:t>
            </a:r>
          </a:p>
        </p:txBody>
      </p:sp>
      <p:pic>
        <p:nvPicPr>
          <p:cNvPr id="8" name="Picture 7" hidden="1"/>
          <p:cNvPicPr>
            <a:picLocks noChangeAspect="1"/>
          </p:cNvPicPr>
          <p:nvPr userDrawn="1"/>
        </p:nvPicPr>
        <p:blipFill>
          <a:blip r:embed="rId4"/>
          <a:stretch>
            <a:fillRect/>
          </a:stretch>
        </p:blipFill>
        <p:spPr>
          <a:xfrm>
            <a:off x="9562537" y="793445"/>
            <a:ext cx="1941578" cy="1578586"/>
          </a:xfrm>
          <a:prstGeom prst="rect">
            <a:avLst/>
          </a:prstGeom>
          <a:noFill/>
        </p:spPr>
      </p:pic>
      <p:cxnSp>
        <p:nvCxnSpPr>
          <p:cNvPr id="10" name="Straight Connector 9"/>
          <p:cNvCxnSpPr/>
          <p:nvPr userDrawn="1"/>
        </p:nvCxnSpPr>
        <p:spPr>
          <a:xfrm flipV="1">
            <a:off x="9625013" y="4067335"/>
            <a:ext cx="1854993" cy="2857"/>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hasCustomPrompt="1"/>
          </p:nvPr>
        </p:nvSpPr>
        <p:spPr>
          <a:xfrm>
            <a:off x="6667002" y="4362530"/>
            <a:ext cx="4837113" cy="520700"/>
          </a:xfrm>
        </p:spPr>
        <p:txBody>
          <a:bodyPr>
            <a:noAutofit/>
          </a:bodyPr>
          <a:lstStyle>
            <a:lvl1pPr marL="0" indent="0" algn="r">
              <a:buNone/>
              <a:defRPr sz="1600" baseline="0">
                <a:solidFill>
                  <a:schemeClr val="bg1"/>
                </a:solidFill>
                <a:latin typeface="San Francisco Text Bold"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Công ty TNHH Công nghệ ezCloud Toàn cầu</a:t>
            </a:r>
          </a:p>
        </p:txBody>
      </p:sp>
      <p:sp>
        <p:nvSpPr>
          <p:cNvPr id="17" name="Text Placeholder 16"/>
          <p:cNvSpPr>
            <a:spLocks noGrp="1"/>
          </p:cNvSpPr>
          <p:nvPr>
            <p:ph type="body" sz="quarter" idx="14" hasCustomPrompt="1"/>
          </p:nvPr>
        </p:nvSpPr>
        <p:spPr>
          <a:xfrm>
            <a:off x="3976688" y="6383019"/>
            <a:ext cx="2614114" cy="338932"/>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Website: ezCloud.vn</a:t>
            </a:r>
          </a:p>
        </p:txBody>
      </p:sp>
      <p:sp>
        <p:nvSpPr>
          <p:cNvPr id="19" name="Text Placeholder 18"/>
          <p:cNvSpPr>
            <a:spLocks noGrp="1"/>
          </p:cNvSpPr>
          <p:nvPr>
            <p:ph type="body" sz="quarter" idx="15" hasCustomPrompt="1"/>
          </p:nvPr>
        </p:nvSpPr>
        <p:spPr>
          <a:xfrm>
            <a:off x="6772275" y="6381750"/>
            <a:ext cx="2417763" cy="340201"/>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Hotline: 1900 6159</a:t>
            </a:r>
          </a:p>
        </p:txBody>
      </p:sp>
      <p:sp>
        <p:nvSpPr>
          <p:cNvPr id="21" name="Text Placeholder 20"/>
          <p:cNvSpPr>
            <a:spLocks noGrp="1"/>
          </p:cNvSpPr>
          <p:nvPr>
            <p:ph type="body" sz="quarter" idx="16" hasCustomPrompt="1"/>
          </p:nvPr>
        </p:nvSpPr>
        <p:spPr>
          <a:xfrm>
            <a:off x="9264152" y="6383338"/>
            <a:ext cx="2606675" cy="338137"/>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Email: sale@ezCloud.vn</a:t>
            </a:r>
          </a:p>
        </p:txBody>
      </p:sp>
    </p:spTree>
    <p:extLst>
      <p:ext uri="{BB962C8B-B14F-4D97-AF65-F5344CB8AC3E}">
        <p14:creationId xmlns:p14="http://schemas.microsoft.com/office/powerpoint/2010/main" val="2827443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160896" y="546952"/>
            <a:ext cx="9144000" cy="723332"/>
          </a:xfrm>
        </p:spPr>
        <p:txBody>
          <a:bodyPr anchor="b"/>
          <a:lstStyle>
            <a:lvl1pPr algn="l">
              <a:defRPr sz="3600"/>
            </a:lvl1pPr>
          </a:lstStyle>
          <a:p>
            <a:r>
              <a:rPr lang="en-US"/>
              <a:t>Click to edit Master title style</a:t>
            </a:r>
          </a:p>
        </p:txBody>
      </p:sp>
      <p:sp>
        <p:nvSpPr>
          <p:cNvPr id="3" name="Subtitle 2"/>
          <p:cNvSpPr>
            <a:spLocks noGrp="1"/>
          </p:cNvSpPr>
          <p:nvPr>
            <p:ph type="subTitle" idx="1"/>
          </p:nvPr>
        </p:nvSpPr>
        <p:spPr>
          <a:xfrm>
            <a:off x="614149" y="1695450"/>
            <a:ext cx="5405651" cy="463550"/>
          </a:xfrm>
        </p:spPr>
        <p:txBody>
          <a:bodyPr>
            <a:normAutofit/>
          </a:bodyPr>
          <a:lstStyle>
            <a:lvl1pPr marL="0" indent="0" algn="l">
              <a:buNone/>
              <a:defRPr sz="2000"/>
            </a:lvl1pPr>
            <a:lvl2pPr marL="457200" indent="0" algn="l">
              <a:buNone/>
              <a:defRPr sz="14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D34E4999-9FCC-47B9-BBDC-ECE5B0381226}" type="slidenum">
              <a:rPr lang="en-US" smtClean="0"/>
              <a:t>‹#›</a:t>
            </a:fld>
            <a:endParaRPr lang="en-US"/>
          </a:p>
        </p:txBody>
      </p:sp>
      <p:sp>
        <p:nvSpPr>
          <p:cNvPr id="9" name="Text Placeholder 8"/>
          <p:cNvSpPr>
            <a:spLocks noGrp="1"/>
          </p:cNvSpPr>
          <p:nvPr>
            <p:ph type="body" sz="quarter" idx="13" hasCustomPrompt="1"/>
          </p:nvPr>
        </p:nvSpPr>
        <p:spPr>
          <a:xfrm>
            <a:off x="596900" y="2286000"/>
            <a:ext cx="5448300" cy="3911600"/>
          </a:xfrm>
        </p:spPr>
        <p:txBody>
          <a:bodyPr>
            <a:normAutofit/>
          </a:bodyPr>
          <a:lstStyle>
            <a:lvl1pPr>
              <a:lnSpc>
                <a:spcPts val="1600"/>
              </a:lnSpc>
              <a:defRPr sz="1100">
                <a:solidFill>
                  <a:srgbClr val="A4A6A8"/>
                </a:solidFill>
                <a:latin typeface="San Francisco Text Thin" pitchFamily="50" charset="0"/>
              </a:defRPr>
            </a:lvl1pPr>
          </a:lstStyle>
          <a:p>
            <a:pPr lvl="0"/>
            <a:r>
              <a:rPr lang="en-US"/>
              <a:t>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sp>
        <p:nvSpPr>
          <p:cNvPr id="11" name="Text Placeholder 10"/>
          <p:cNvSpPr>
            <a:spLocks noGrp="1"/>
          </p:cNvSpPr>
          <p:nvPr>
            <p:ph type="body" sz="quarter" idx="14" hasCustomPrompt="1"/>
          </p:nvPr>
        </p:nvSpPr>
        <p:spPr>
          <a:xfrm>
            <a:off x="546100" y="6477000"/>
            <a:ext cx="1028700" cy="244475"/>
          </a:xfrm>
        </p:spPr>
        <p:txBody>
          <a:bodyPr>
            <a:noAutofit/>
          </a:bodyPr>
          <a:lstStyle>
            <a:lvl1pPr>
              <a:defRPr sz="1200">
                <a:solidFill>
                  <a:srgbClr val="009CD9"/>
                </a:solidFill>
                <a:latin typeface="San Francisco Text Thin" pitchFamily="50" charset="0"/>
              </a:defRPr>
            </a:lvl1pPr>
          </a:lstStyle>
          <a:p>
            <a:pPr lvl="0"/>
            <a:r>
              <a:rPr lang="en-US"/>
              <a:t>WORKSHOP</a:t>
            </a:r>
          </a:p>
        </p:txBody>
      </p:sp>
      <p:cxnSp>
        <p:nvCxnSpPr>
          <p:cNvPr id="13" name="Straight Connector 12"/>
          <p:cNvCxnSpPr/>
          <p:nvPr userDrawn="1"/>
        </p:nvCxnSpPr>
        <p:spPr>
          <a:xfrm>
            <a:off x="1479550" y="6538912"/>
            <a:ext cx="0" cy="96838"/>
          </a:xfrm>
          <a:prstGeom prst="line">
            <a:avLst/>
          </a:prstGeom>
          <a:ln>
            <a:solidFill>
              <a:srgbClr val="009CD9"/>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5" hasCustomPrompt="1"/>
          </p:nvPr>
        </p:nvSpPr>
        <p:spPr>
          <a:xfrm>
            <a:off x="1479550" y="6470650"/>
            <a:ext cx="4921250" cy="298450"/>
          </a:xfrm>
        </p:spPr>
        <p:txBody>
          <a:bodyPr>
            <a:noAutofit/>
          </a:bodyPr>
          <a:lstStyle>
            <a:lvl1pPr>
              <a:defRPr sz="1100" baseline="0">
                <a:solidFill>
                  <a:srgbClr val="A4A6A8"/>
                </a:solidFill>
                <a:latin typeface="San Francisco Text Thin" pitchFamily="50" charset="0"/>
              </a:defRPr>
            </a:lvl1pPr>
          </a:lstStyle>
          <a:p>
            <a:pPr lvl="0"/>
            <a:r>
              <a:rPr lang="en-US"/>
              <a:t>Lorem ipsum dolor sit amet, consectetuer  elit, sed diam nonummy</a:t>
            </a:r>
          </a:p>
        </p:txBody>
      </p:sp>
      <p:sp>
        <p:nvSpPr>
          <p:cNvPr id="19" name="Content Placeholder 18"/>
          <p:cNvSpPr>
            <a:spLocks noGrp="1"/>
          </p:cNvSpPr>
          <p:nvPr>
            <p:ph sz="quarter" idx="16"/>
          </p:nvPr>
        </p:nvSpPr>
        <p:spPr>
          <a:xfrm>
            <a:off x="6346825" y="1695450"/>
            <a:ext cx="5199063" cy="4502150"/>
          </a:xfrm>
        </p:spPr>
        <p:txBody>
          <a:bodyPr>
            <a:normAutofit/>
          </a:bodyPr>
          <a:lstStyle>
            <a:lvl1pPr>
              <a:defRPr sz="1200">
                <a:latin typeface="San Francisco Text Thin" pitchFamily="50" charset="0"/>
              </a:defRPr>
            </a:lvl1pPr>
            <a:lvl2pPr>
              <a:defRPr sz="900">
                <a:latin typeface="San Francisco Text Thin" pitchFamily="50" charset="0"/>
              </a:defRPr>
            </a:lvl2pPr>
            <a:lvl3pPr>
              <a:defRPr sz="900">
                <a:latin typeface="San Francisco Text Thin" pitchFamily="50" charset="0"/>
              </a:defRPr>
            </a:lvl3pPr>
            <a:lvl4pPr>
              <a:defRPr sz="800">
                <a:latin typeface="San Francisco Text Thin" pitchFamily="50" charset="0"/>
              </a:defRPr>
            </a:lvl4pPr>
            <a:lvl5pPr>
              <a:defRPr sz="800">
                <a:latin typeface="San Francisco Text Thin" pitchFamily="50" charset="0"/>
              </a:defRPr>
            </a:lvl5pPr>
          </a:lstStyle>
          <a:p>
            <a:pPr lvl="0"/>
            <a:r>
              <a:rPr lang="en-US"/>
              <a:t>Click to edit Master text styles</a:t>
            </a:r>
          </a:p>
        </p:txBody>
      </p:sp>
    </p:spTree>
    <p:extLst>
      <p:ext uri="{BB962C8B-B14F-4D97-AF65-F5344CB8AC3E}">
        <p14:creationId xmlns:p14="http://schemas.microsoft.com/office/powerpoint/2010/main" val="1355937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29050" y="275555"/>
            <a:ext cx="9437475" cy="603866"/>
          </a:xfrm>
        </p:spPr>
        <p:txBody>
          <a:bodyPr/>
          <a:lstStyle/>
          <a:p>
            <a:r>
              <a:rPr lang="en-US"/>
              <a:t>Click to edit Master title style</a:t>
            </a:r>
          </a:p>
        </p:txBody>
      </p:sp>
      <p:sp>
        <p:nvSpPr>
          <p:cNvPr id="3" name="Content Placeholder 2"/>
          <p:cNvSpPr>
            <a:spLocks noGrp="1"/>
          </p:cNvSpPr>
          <p:nvPr>
            <p:ph idx="1"/>
          </p:nvPr>
        </p:nvSpPr>
        <p:spPr>
          <a:xfrm>
            <a:off x="3889829" y="1352550"/>
            <a:ext cx="7676696" cy="4728936"/>
          </a:xfrm>
        </p:spPr>
        <p:txBody>
          <a:bodyPr>
            <a:normAutofit/>
          </a:bodyPr>
          <a:lstStyle>
            <a:lvl1pPr>
              <a:defRPr sz="1200">
                <a:latin typeface="San Francisco Text Thin" pitchFamily="50" charset="0"/>
              </a:defRPr>
            </a:lvl1pPr>
            <a:lvl2pPr>
              <a:defRPr sz="900">
                <a:latin typeface="San Francisco Text Thin" pitchFamily="50" charset="0"/>
              </a:defRPr>
            </a:lvl2pPr>
            <a:lvl3pPr>
              <a:defRPr sz="900">
                <a:latin typeface="San Francisco Text Thin" pitchFamily="50" charset="0"/>
              </a:defRPr>
            </a:lvl3pPr>
            <a:lvl4pPr>
              <a:defRPr sz="800">
                <a:latin typeface="San Francisco Text Thin" pitchFamily="50" charset="0"/>
              </a:defRPr>
            </a:lvl4pPr>
            <a:lvl5pPr>
              <a:defRPr sz="800">
                <a:latin typeface="San Francisco Text Thin" pitchFamily="50" charset="0"/>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p:txBody>
          <a:bodyPr/>
          <a:lstStyle/>
          <a:p>
            <a:fld id="{D34E4999-9FCC-47B9-BBDC-ECE5B0381226}" type="slidenum">
              <a:rPr lang="en-US" smtClean="0"/>
              <a:t>‹#›</a:t>
            </a:fld>
            <a:endParaRPr lang="en-US"/>
          </a:p>
        </p:txBody>
      </p:sp>
      <p:sp>
        <p:nvSpPr>
          <p:cNvPr id="9" name="Text Placeholder 10"/>
          <p:cNvSpPr>
            <a:spLocks noGrp="1"/>
          </p:cNvSpPr>
          <p:nvPr>
            <p:ph type="body" sz="quarter" idx="14" hasCustomPrompt="1"/>
          </p:nvPr>
        </p:nvSpPr>
        <p:spPr>
          <a:xfrm>
            <a:off x="546100" y="6477000"/>
            <a:ext cx="1028700" cy="244475"/>
          </a:xfrm>
        </p:spPr>
        <p:txBody>
          <a:bodyPr>
            <a:noAutofit/>
          </a:bodyPr>
          <a:lstStyle>
            <a:lvl1pPr>
              <a:defRPr sz="1200">
                <a:solidFill>
                  <a:srgbClr val="009CD9"/>
                </a:solidFill>
                <a:latin typeface="San Francisco Text Thin" pitchFamily="50" charset="0"/>
              </a:defRPr>
            </a:lvl1pPr>
          </a:lstStyle>
          <a:p>
            <a:pPr lvl="0"/>
            <a:r>
              <a:rPr lang="en-US"/>
              <a:t>WORKSHOP</a:t>
            </a:r>
          </a:p>
        </p:txBody>
      </p:sp>
      <p:cxnSp>
        <p:nvCxnSpPr>
          <p:cNvPr id="10" name="Straight Connector 9"/>
          <p:cNvCxnSpPr/>
          <p:nvPr userDrawn="1"/>
        </p:nvCxnSpPr>
        <p:spPr>
          <a:xfrm>
            <a:off x="1479550" y="6538912"/>
            <a:ext cx="0" cy="96838"/>
          </a:xfrm>
          <a:prstGeom prst="line">
            <a:avLst/>
          </a:prstGeom>
          <a:ln>
            <a:solidFill>
              <a:srgbClr val="009CD9"/>
            </a:solidFill>
          </a:ln>
        </p:spPr>
        <p:style>
          <a:lnRef idx="1">
            <a:schemeClr val="accent1"/>
          </a:lnRef>
          <a:fillRef idx="0">
            <a:schemeClr val="accent1"/>
          </a:fillRef>
          <a:effectRef idx="0">
            <a:schemeClr val="accent1"/>
          </a:effectRef>
          <a:fontRef idx="minor">
            <a:schemeClr val="tx1"/>
          </a:fontRef>
        </p:style>
      </p:cxnSp>
      <p:sp>
        <p:nvSpPr>
          <p:cNvPr id="11" name="Text Placeholder 14"/>
          <p:cNvSpPr>
            <a:spLocks noGrp="1"/>
          </p:cNvSpPr>
          <p:nvPr>
            <p:ph type="body" sz="quarter" idx="15" hasCustomPrompt="1"/>
          </p:nvPr>
        </p:nvSpPr>
        <p:spPr>
          <a:xfrm>
            <a:off x="1479550" y="6470650"/>
            <a:ext cx="4921250" cy="298450"/>
          </a:xfrm>
        </p:spPr>
        <p:txBody>
          <a:bodyPr>
            <a:noAutofit/>
          </a:bodyPr>
          <a:lstStyle>
            <a:lvl1pPr>
              <a:defRPr sz="1100" baseline="0">
                <a:solidFill>
                  <a:srgbClr val="A4A6A8"/>
                </a:solidFill>
                <a:latin typeface="San Francisco Text Thin" pitchFamily="50" charset="0"/>
              </a:defRPr>
            </a:lvl1pPr>
          </a:lstStyle>
          <a:p>
            <a:pPr lvl="0"/>
            <a:r>
              <a:rPr lang="en-US"/>
              <a:t>Lorem ipsum dolor sit amet, consectetuer  elit, sed diam nonummy</a:t>
            </a:r>
          </a:p>
        </p:txBody>
      </p:sp>
      <p:sp>
        <p:nvSpPr>
          <p:cNvPr id="14" name="Text Placeholder 13"/>
          <p:cNvSpPr>
            <a:spLocks noGrp="1"/>
          </p:cNvSpPr>
          <p:nvPr>
            <p:ph type="body" sz="quarter" idx="16"/>
          </p:nvPr>
        </p:nvSpPr>
        <p:spPr>
          <a:xfrm>
            <a:off x="546100" y="1755775"/>
            <a:ext cx="2835275" cy="4325938"/>
          </a:xfrm>
        </p:spPr>
        <p:txBody>
          <a:bodyPr>
            <a:normAutofit/>
          </a:bodyPr>
          <a:lstStyle>
            <a:lvl1pPr>
              <a:lnSpc>
                <a:spcPts val="1600"/>
              </a:lnSpc>
              <a:defRPr sz="1200">
                <a:solidFill>
                  <a:srgbClr val="A4A6A8"/>
                </a:solidFill>
                <a:latin typeface="San Francisco Text Thin" pitchFamily="50" charset="0"/>
              </a:defRPr>
            </a:lvl1pPr>
            <a:lvl2pPr>
              <a:defRPr>
                <a:latin typeface="San Francisco Text Thin" pitchFamily="50" charset="0"/>
              </a:defRPr>
            </a:lvl2pPr>
            <a:lvl3pPr>
              <a:defRPr>
                <a:latin typeface="San Francisco Text Thin" pitchFamily="50" charset="0"/>
              </a:defRPr>
            </a:lvl3pPr>
            <a:lvl4pPr>
              <a:defRPr>
                <a:latin typeface="San Francisco Text Thin" pitchFamily="50" charset="0"/>
              </a:defRPr>
            </a:lvl4pPr>
            <a:lvl5pPr>
              <a:defRPr>
                <a:latin typeface="San Francisco Text Thin" pitchFamily="50" charset="0"/>
              </a:defRPr>
            </a:lvl5pPr>
          </a:lstStyle>
          <a:p>
            <a:pPr lvl="0"/>
            <a:r>
              <a:rPr lang="en-US"/>
              <a:t>Click to edit Master text styles</a:t>
            </a:r>
          </a:p>
        </p:txBody>
      </p:sp>
    </p:spTree>
    <p:extLst>
      <p:ext uri="{BB962C8B-B14F-4D97-AF65-F5344CB8AC3E}">
        <p14:creationId xmlns:p14="http://schemas.microsoft.com/office/powerpoint/2010/main" val="1314946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120900" y="546100"/>
            <a:ext cx="9446986" cy="714375"/>
          </a:xfrm>
        </p:spPr>
        <p:txBody>
          <a:bodyPr anchor="b"/>
          <a:lstStyle>
            <a:lvl1pPr>
              <a:defRPr sz="3600"/>
            </a:lvl1pPr>
          </a:lstStyle>
          <a:p>
            <a:r>
              <a:rPr lang="en-US"/>
              <a:t>Click to edit Master title style</a:t>
            </a:r>
          </a:p>
        </p:txBody>
      </p:sp>
      <p:sp>
        <p:nvSpPr>
          <p:cNvPr id="3" name="Text Placeholder 2"/>
          <p:cNvSpPr>
            <a:spLocks noGrp="1"/>
          </p:cNvSpPr>
          <p:nvPr>
            <p:ph type="body" idx="1"/>
          </p:nvPr>
        </p:nvSpPr>
        <p:spPr>
          <a:xfrm>
            <a:off x="4634593" y="1454377"/>
            <a:ext cx="6933293" cy="660173"/>
          </a:xfrm>
        </p:spPr>
        <p:txBody>
          <a:bodyPr>
            <a:normAutofit/>
          </a:bodyPr>
          <a:lstStyle>
            <a:lvl1pPr marL="0" indent="0">
              <a:lnSpc>
                <a:spcPts val="1600"/>
              </a:lnSpc>
              <a:buNone/>
              <a:defRPr sz="1200">
                <a:solidFill>
                  <a:schemeClr val="tx1">
                    <a:tint val="75000"/>
                  </a:schemeClr>
                </a:solidFill>
                <a:latin typeface="San Francisco Text Thin"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34E4999-9FCC-47B9-BBDC-ECE5B0381226}" type="slidenum">
              <a:rPr lang="en-US" smtClean="0"/>
              <a:t>‹#›</a:t>
            </a:fld>
            <a:endParaRPr lang="en-US"/>
          </a:p>
        </p:txBody>
      </p:sp>
      <p:sp>
        <p:nvSpPr>
          <p:cNvPr id="9" name="Picture Placeholder 8"/>
          <p:cNvSpPr>
            <a:spLocks noGrp="1"/>
          </p:cNvSpPr>
          <p:nvPr>
            <p:ph type="pic" sz="quarter" idx="13"/>
          </p:nvPr>
        </p:nvSpPr>
        <p:spPr>
          <a:xfrm>
            <a:off x="609600" y="2114550"/>
            <a:ext cx="10958513" cy="4083050"/>
          </a:xfrm>
        </p:spPr>
        <p:txBody>
          <a:bodyPr/>
          <a:lstStyle/>
          <a:p>
            <a:endParaRPr lang="en-US"/>
          </a:p>
        </p:txBody>
      </p:sp>
      <p:sp>
        <p:nvSpPr>
          <p:cNvPr id="13" name="Text Placeholder 10"/>
          <p:cNvSpPr>
            <a:spLocks noGrp="1"/>
          </p:cNvSpPr>
          <p:nvPr>
            <p:ph type="body" sz="quarter" idx="14" hasCustomPrompt="1"/>
          </p:nvPr>
        </p:nvSpPr>
        <p:spPr>
          <a:xfrm>
            <a:off x="546100" y="6477000"/>
            <a:ext cx="1028700" cy="244475"/>
          </a:xfrm>
        </p:spPr>
        <p:txBody>
          <a:bodyPr>
            <a:noAutofit/>
          </a:bodyPr>
          <a:lstStyle>
            <a:lvl1pPr>
              <a:defRPr sz="1200">
                <a:solidFill>
                  <a:srgbClr val="009CD9"/>
                </a:solidFill>
                <a:latin typeface="San Francisco Text Thin" pitchFamily="50" charset="0"/>
              </a:defRPr>
            </a:lvl1pPr>
          </a:lstStyle>
          <a:p>
            <a:pPr lvl="0"/>
            <a:r>
              <a:rPr lang="en-US"/>
              <a:t>WORKSHOP</a:t>
            </a:r>
          </a:p>
        </p:txBody>
      </p:sp>
      <p:cxnSp>
        <p:nvCxnSpPr>
          <p:cNvPr id="14" name="Straight Connector 13"/>
          <p:cNvCxnSpPr/>
          <p:nvPr userDrawn="1"/>
        </p:nvCxnSpPr>
        <p:spPr>
          <a:xfrm>
            <a:off x="1479550" y="6538912"/>
            <a:ext cx="0" cy="96838"/>
          </a:xfrm>
          <a:prstGeom prst="line">
            <a:avLst/>
          </a:prstGeom>
          <a:ln>
            <a:solidFill>
              <a:srgbClr val="009CD9"/>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5" hasCustomPrompt="1"/>
          </p:nvPr>
        </p:nvSpPr>
        <p:spPr>
          <a:xfrm>
            <a:off x="1479550" y="6470650"/>
            <a:ext cx="4921250" cy="298450"/>
          </a:xfrm>
        </p:spPr>
        <p:txBody>
          <a:bodyPr>
            <a:noAutofit/>
          </a:bodyPr>
          <a:lstStyle>
            <a:lvl1pPr>
              <a:defRPr sz="1100" baseline="0">
                <a:solidFill>
                  <a:srgbClr val="A4A6A8"/>
                </a:solidFill>
                <a:latin typeface="San Francisco Text Thin" pitchFamily="50" charset="0"/>
              </a:defRPr>
            </a:lvl1pPr>
          </a:lstStyle>
          <a:p>
            <a:pPr lvl="0"/>
            <a:r>
              <a:rPr lang="en-US"/>
              <a:t>Lorem ipsum dolor sit amet, consectetuer  elit, sed diam nonummy</a:t>
            </a:r>
          </a:p>
        </p:txBody>
      </p:sp>
    </p:spTree>
    <p:extLst>
      <p:ext uri="{BB962C8B-B14F-4D97-AF65-F5344CB8AC3E}">
        <p14:creationId xmlns:p14="http://schemas.microsoft.com/office/powerpoint/2010/main" val="369979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D34E4999-9FCC-47B9-BBDC-ECE5B0381226}" type="slidenum">
              <a:rPr lang="en-US" smtClean="0"/>
              <a:t>‹#›</a:t>
            </a:fld>
            <a:endParaRPr lang="en-US"/>
          </a:p>
        </p:txBody>
      </p:sp>
      <p:sp>
        <p:nvSpPr>
          <p:cNvPr id="10" name="Text Placeholder 9"/>
          <p:cNvSpPr>
            <a:spLocks noGrp="1"/>
          </p:cNvSpPr>
          <p:nvPr>
            <p:ph type="body" sz="quarter" idx="13"/>
          </p:nvPr>
        </p:nvSpPr>
        <p:spPr>
          <a:xfrm>
            <a:off x="532937" y="1825625"/>
            <a:ext cx="5405437" cy="4351338"/>
          </a:xfrm>
        </p:spPr>
        <p:txBody>
          <a:bodyPr>
            <a:normAutofit/>
          </a:bodyPr>
          <a:lstStyle>
            <a:lvl1pPr>
              <a:defRPr sz="1100">
                <a:solidFill>
                  <a:srgbClr val="A4A6A8"/>
                </a:solidFill>
                <a:latin typeface="San Francisco Text Thin" pitchFamily="50" charset="0"/>
              </a:defRPr>
            </a:lvl1pPr>
            <a:lvl2pPr>
              <a:defRPr>
                <a:solidFill>
                  <a:srgbClr val="A4A6A8"/>
                </a:solidFill>
                <a:latin typeface="San Francisco Text Thin" pitchFamily="50" charset="0"/>
              </a:defRPr>
            </a:lvl2pPr>
            <a:lvl3pPr>
              <a:defRPr>
                <a:solidFill>
                  <a:srgbClr val="A4A6A8"/>
                </a:solidFill>
                <a:latin typeface="San Francisco Text Thin" pitchFamily="50" charset="0"/>
              </a:defRPr>
            </a:lvl3pPr>
            <a:lvl4pPr>
              <a:defRPr>
                <a:solidFill>
                  <a:srgbClr val="A4A6A8"/>
                </a:solidFill>
                <a:latin typeface="San Francisco Text Thin" pitchFamily="50" charset="0"/>
              </a:defRPr>
            </a:lvl4pPr>
            <a:lvl5pPr>
              <a:defRPr>
                <a:solidFill>
                  <a:srgbClr val="A4A6A8"/>
                </a:solidFill>
                <a:latin typeface="San Francisco Text Thin" pitchFamily="50" charset="0"/>
              </a:defRPr>
            </a:lvl5pPr>
          </a:lstStyle>
          <a:p>
            <a:pPr lvl="0"/>
            <a:r>
              <a:rPr lang="en-US"/>
              <a:t>Click to edit Master text styles</a:t>
            </a:r>
          </a:p>
        </p:txBody>
      </p:sp>
      <p:sp>
        <p:nvSpPr>
          <p:cNvPr id="11" name="Text Placeholder 10"/>
          <p:cNvSpPr>
            <a:spLocks noGrp="1"/>
          </p:cNvSpPr>
          <p:nvPr>
            <p:ph type="body" sz="quarter" idx="14" hasCustomPrompt="1"/>
          </p:nvPr>
        </p:nvSpPr>
        <p:spPr>
          <a:xfrm>
            <a:off x="546100" y="6477000"/>
            <a:ext cx="1028700" cy="244475"/>
          </a:xfrm>
        </p:spPr>
        <p:txBody>
          <a:bodyPr>
            <a:noAutofit/>
          </a:bodyPr>
          <a:lstStyle>
            <a:lvl1pPr>
              <a:defRPr sz="1200">
                <a:solidFill>
                  <a:srgbClr val="009CD9"/>
                </a:solidFill>
                <a:latin typeface="San Francisco Text Thin" pitchFamily="50" charset="0"/>
              </a:defRPr>
            </a:lvl1pPr>
          </a:lstStyle>
          <a:p>
            <a:pPr lvl="0"/>
            <a:r>
              <a:rPr lang="en-US"/>
              <a:t>WORKSHOP</a:t>
            </a:r>
          </a:p>
        </p:txBody>
      </p:sp>
      <p:sp>
        <p:nvSpPr>
          <p:cNvPr id="12" name="Text Placeholder 14"/>
          <p:cNvSpPr>
            <a:spLocks noGrp="1"/>
          </p:cNvSpPr>
          <p:nvPr>
            <p:ph type="body" sz="quarter" idx="15" hasCustomPrompt="1"/>
          </p:nvPr>
        </p:nvSpPr>
        <p:spPr>
          <a:xfrm>
            <a:off x="1479550" y="6470650"/>
            <a:ext cx="4921250" cy="298450"/>
          </a:xfrm>
        </p:spPr>
        <p:txBody>
          <a:bodyPr>
            <a:noAutofit/>
          </a:bodyPr>
          <a:lstStyle>
            <a:lvl1pPr>
              <a:defRPr sz="1100" baseline="0">
                <a:solidFill>
                  <a:srgbClr val="A4A6A8"/>
                </a:solidFill>
                <a:latin typeface="San Francisco Text Thin" pitchFamily="50" charset="0"/>
              </a:defRPr>
            </a:lvl1pPr>
          </a:lstStyle>
          <a:p>
            <a:pPr lvl="0"/>
            <a:r>
              <a:rPr lang="en-US"/>
              <a:t>Lorem ipsum dolor sit amet, consectetuer  elit, sed diam nonummy</a:t>
            </a:r>
          </a:p>
        </p:txBody>
      </p:sp>
      <p:sp>
        <p:nvSpPr>
          <p:cNvPr id="21" name="Chart Placeholder 20"/>
          <p:cNvSpPr>
            <a:spLocks noGrp="1"/>
          </p:cNvSpPr>
          <p:nvPr>
            <p:ph type="chart" sz="quarter" idx="16"/>
          </p:nvPr>
        </p:nvSpPr>
        <p:spPr>
          <a:xfrm>
            <a:off x="6108700" y="1825625"/>
            <a:ext cx="5457825" cy="4351338"/>
          </a:xfrm>
        </p:spPr>
        <p:txBody>
          <a:bodyPr/>
          <a:lstStyle/>
          <a:p>
            <a:endParaRPr lang="en-US"/>
          </a:p>
        </p:txBody>
      </p:sp>
    </p:spTree>
    <p:extLst>
      <p:ext uri="{BB962C8B-B14F-4D97-AF65-F5344CB8AC3E}">
        <p14:creationId xmlns:p14="http://schemas.microsoft.com/office/powerpoint/2010/main" val="2320498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172383"/>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Asap" panose="020F0804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an Francisco Text Thin"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an Francisco Text Thin"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an Francisco Text Thin"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an Francisco Text Thin"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an Francisco Text Thin"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95059" y="5631543"/>
            <a:ext cx="2496941" cy="1226457"/>
          </a:xfrm>
          <a:prstGeom prst="rect">
            <a:avLst/>
          </a:prstGeom>
        </p:spPr>
      </p:pic>
      <p:pic>
        <p:nvPicPr>
          <p:cNvPr id="8" name="Picture 7"/>
          <p:cNvPicPr>
            <a:picLocks noChangeAspect="1"/>
          </p:cNvPicPr>
          <p:nvPr userDrawn="1"/>
        </p:nvPicPr>
        <p:blipFill>
          <a:blip r:embed="rId8"/>
          <a:stretch>
            <a:fillRect/>
          </a:stretch>
        </p:blipFill>
        <p:spPr>
          <a:xfrm>
            <a:off x="572342" y="105149"/>
            <a:ext cx="1129458" cy="787773"/>
          </a:xfrm>
          <a:prstGeom prst="rect">
            <a:avLst/>
          </a:prstGeom>
        </p:spPr>
      </p:pic>
      <p:cxnSp>
        <p:nvCxnSpPr>
          <p:cNvPr id="9" name="Straight Connector 8"/>
          <p:cNvCxnSpPr/>
          <p:nvPr userDrawn="1"/>
        </p:nvCxnSpPr>
        <p:spPr>
          <a:xfrm flipH="1">
            <a:off x="629915" y="949204"/>
            <a:ext cx="10936610" cy="0"/>
          </a:xfrm>
          <a:prstGeom prst="line">
            <a:avLst/>
          </a:prstGeom>
          <a:ln w="12700">
            <a:solidFill>
              <a:srgbClr val="0B9DD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629915" y="6400800"/>
            <a:ext cx="847413" cy="0"/>
          </a:xfrm>
          <a:prstGeom prst="line">
            <a:avLst/>
          </a:prstGeom>
          <a:ln w="9525">
            <a:solidFill>
              <a:srgbClr val="0B9DD9"/>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129050" y="146768"/>
            <a:ext cx="9437475" cy="60386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72341" y="1692518"/>
            <a:ext cx="10994184" cy="46513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422380" y="6356350"/>
            <a:ext cx="518635" cy="365125"/>
          </a:xfrm>
          <a:prstGeom prst="rect">
            <a:avLst/>
          </a:prstGeom>
        </p:spPr>
        <p:txBody>
          <a:bodyPr vert="horz" lIns="91440" tIns="45720" rIns="91440" bIns="45720" rtlCol="0" anchor="ctr"/>
          <a:lstStyle>
            <a:lvl1pPr algn="r">
              <a:defRPr sz="2000">
                <a:solidFill>
                  <a:srgbClr val="009DDA"/>
                </a:solidFill>
                <a:latin typeface="Asap" panose="020F0804030202060203" pitchFamily="34" charset="0"/>
              </a:defRPr>
            </a:lvl1pPr>
          </a:lstStyle>
          <a:p>
            <a:fld id="{D34E4999-9FCC-47B9-BBDC-ECE5B0381226}" type="slidenum">
              <a:rPr lang="en-US" smtClean="0"/>
              <a:pPr/>
              <a:t>‹#›</a:t>
            </a:fld>
            <a:endParaRPr lang="en-US"/>
          </a:p>
        </p:txBody>
      </p:sp>
    </p:spTree>
    <p:extLst>
      <p:ext uri="{BB962C8B-B14F-4D97-AF65-F5344CB8AC3E}">
        <p14:creationId xmlns:p14="http://schemas.microsoft.com/office/powerpoint/2010/main" val="295689984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ftr="0" dt="0"/>
  <p:txStyles>
    <p:titleStyle>
      <a:lvl1pPr algn="l" defTabSz="914400" rtl="0" eaLnBrk="1" latinLnBrk="0" hangingPunct="1">
        <a:lnSpc>
          <a:spcPct val="90000"/>
        </a:lnSpc>
        <a:spcBef>
          <a:spcPct val="0"/>
        </a:spcBef>
        <a:buNone/>
        <a:defRPr sz="3600" kern="1200">
          <a:solidFill>
            <a:srgbClr val="11499D"/>
          </a:solidFill>
          <a:latin typeface="Asap" panose="020F080403020206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1499D"/>
          </a:solidFill>
          <a:latin typeface="Asap" panose="020F080403020206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A4A6A8"/>
          </a:solidFill>
          <a:latin typeface="San Francisco Text Thin" pitchFamily="50"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rgbClr val="A4A6A8"/>
          </a:solidFill>
          <a:latin typeface="San Francisco Text Thin" pitchFamily="50"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rgbClr val="A4A6A8"/>
          </a:solidFill>
          <a:latin typeface="San Francisco Text Thin" pitchFamily="50"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rgbClr val="A4A6A8"/>
          </a:solidFill>
          <a:latin typeface="San Francisco Text Thin"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en-US" b="1" dirty="0" smtClean="0">
                <a:latin typeface="+mn-lt"/>
              </a:rPr>
              <a:t>GIẢI PHÁP AN TOÀN THÔNG TIN </a:t>
            </a:r>
            <a:br>
              <a:rPr lang="en-US" b="1" dirty="0" smtClean="0">
                <a:latin typeface="+mn-lt"/>
              </a:rPr>
            </a:br>
            <a:r>
              <a:rPr lang="en-US" b="1" dirty="0" smtClean="0">
                <a:latin typeface="+mn-lt"/>
              </a:rPr>
              <a:t>ezCloud</a:t>
            </a:r>
            <a:endParaRPr lang="en-US" b="1" dirty="0">
              <a:latin typeface="+mn-lt"/>
            </a:endParaRPr>
          </a:p>
        </p:txBody>
      </p:sp>
      <p:sp>
        <p:nvSpPr>
          <p:cNvPr id="15" name="Subtitle 14"/>
          <p:cNvSpPr>
            <a:spLocks noGrp="1"/>
          </p:cNvSpPr>
          <p:nvPr>
            <p:ph type="subTitle" idx="1"/>
          </p:nvPr>
        </p:nvSpPr>
        <p:spPr/>
        <p:txBody>
          <a:bodyPr/>
          <a:lstStyle/>
          <a:p>
            <a:endParaRPr lang="en-US">
              <a:latin typeface="+mn-lt"/>
            </a:endParaRPr>
          </a:p>
        </p:txBody>
      </p:sp>
      <p:sp>
        <p:nvSpPr>
          <p:cNvPr id="16" name="Text Placeholder 15"/>
          <p:cNvSpPr>
            <a:spLocks noGrp="1"/>
          </p:cNvSpPr>
          <p:nvPr>
            <p:ph type="body" sz="quarter" idx="10"/>
          </p:nvPr>
        </p:nvSpPr>
        <p:spPr/>
        <p:txBody>
          <a:bodyPr/>
          <a:lstStyle/>
          <a:p>
            <a:endParaRPr lang="en-US">
              <a:latin typeface="+mn-lt"/>
            </a:endParaRPr>
          </a:p>
        </p:txBody>
      </p:sp>
      <p:sp>
        <p:nvSpPr>
          <p:cNvPr id="17" name="Text Placeholder 16"/>
          <p:cNvSpPr>
            <a:spLocks noGrp="1"/>
          </p:cNvSpPr>
          <p:nvPr>
            <p:ph type="body" sz="quarter" idx="11"/>
          </p:nvPr>
        </p:nvSpPr>
        <p:spPr>
          <a:xfrm>
            <a:off x="497566" y="6365082"/>
            <a:ext cx="2566988" cy="340518"/>
          </a:xfrm>
        </p:spPr>
        <p:txBody>
          <a:bodyPr/>
          <a:lstStyle/>
          <a:p>
            <a:r>
              <a:rPr lang="en-US" dirty="0" err="1" smtClean="0">
                <a:latin typeface="+mn-lt"/>
              </a:rPr>
              <a:t>Website:ezcloud.vn</a:t>
            </a:r>
            <a:endParaRPr lang="en-US" dirty="0">
              <a:latin typeface="+mn-lt"/>
            </a:endParaRPr>
          </a:p>
        </p:txBody>
      </p:sp>
      <p:sp>
        <p:nvSpPr>
          <p:cNvPr id="18" name="Text Placeholder 17"/>
          <p:cNvSpPr>
            <a:spLocks noGrp="1"/>
          </p:cNvSpPr>
          <p:nvPr>
            <p:ph type="body" sz="quarter" idx="12"/>
          </p:nvPr>
        </p:nvSpPr>
        <p:spPr/>
        <p:txBody>
          <a:bodyPr/>
          <a:lstStyle/>
          <a:p>
            <a:r>
              <a:rPr lang="en-US" dirty="0" smtClean="0">
                <a:latin typeface="+mn-lt"/>
              </a:rPr>
              <a:t>Hotline: 1900.6159</a:t>
            </a:r>
            <a:endParaRPr lang="en-US" dirty="0">
              <a:latin typeface="+mn-lt"/>
            </a:endParaRPr>
          </a:p>
        </p:txBody>
      </p:sp>
      <p:sp>
        <p:nvSpPr>
          <p:cNvPr id="19" name="Text Placeholder 18"/>
          <p:cNvSpPr>
            <a:spLocks noGrp="1"/>
          </p:cNvSpPr>
          <p:nvPr>
            <p:ph type="body" sz="quarter" idx="13"/>
          </p:nvPr>
        </p:nvSpPr>
        <p:spPr/>
        <p:txBody>
          <a:bodyPr/>
          <a:lstStyle/>
          <a:p>
            <a:r>
              <a:rPr lang="en-US" dirty="0" smtClean="0">
                <a:latin typeface="+mn-lt"/>
              </a:rPr>
              <a:t>Email: hotro@ezcloud.vn</a:t>
            </a:r>
            <a:endParaRPr lang="en-US" dirty="0">
              <a:latin typeface="+mn-lt"/>
            </a:endParaRPr>
          </a:p>
        </p:txBody>
      </p:sp>
    </p:spTree>
    <p:extLst>
      <p:ext uri="{BB962C8B-B14F-4D97-AF65-F5344CB8AC3E}">
        <p14:creationId xmlns:p14="http://schemas.microsoft.com/office/powerpoint/2010/main" val="1130096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9050" y="236822"/>
            <a:ext cx="9437475" cy="603866"/>
          </a:xfrm>
        </p:spPr>
        <p:txBody>
          <a:bodyPr/>
          <a:lstStyle/>
          <a:p>
            <a:r>
              <a:rPr lang="en-US" dirty="0" smtClean="0">
                <a:latin typeface="+mn-lt"/>
              </a:rPr>
              <a:t>ezCloud </a:t>
            </a:r>
            <a:r>
              <a:rPr lang="en-US" dirty="0" err="1" smtClean="0">
                <a:latin typeface="+mn-lt"/>
              </a:rPr>
              <a:t>bảo</a:t>
            </a:r>
            <a:r>
              <a:rPr lang="en-US" dirty="0" smtClean="0">
                <a:latin typeface="+mn-lt"/>
              </a:rPr>
              <a:t> </a:t>
            </a:r>
            <a:r>
              <a:rPr lang="en-US" dirty="0" err="1" smtClean="0">
                <a:latin typeface="+mn-lt"/>
              </a:rPr>
              <a:t>vệ</a:t>
            </a:r>
            <a:r>
              <a:rPr lang="en-US" dirty="0" smtClean="0">
                <a:latin typeface="+mn-lt"/>
              </a:rPr>
              <a:t> </a:t>
            </a:r>
            <a:r>
              <a:rPr lang="en-US" dirty="0" err="1" smtClean="0">
                <a:latin typeface="+mn-lt"/>
              </a:rPr>
              <a:t>khách</a:t>
            </a:r>
            <a:r>
              <a:rPr lang="en-US" dirty="0" smtClean="0">
                <a:latin typeface="+mn-lt"/>
              </a:rPr>
              <a:t> </a:t>
            </a:r>
            <a:r>
              <a:rPr lang="en-US" dirty="0" err="1" smtClean="0">
                <a:latin typeface="+mn-lt"/>
              </a:rPr>
              <a:t>hàng</a:t>
            </a:r>
            <a:r>
              <a:rPr lang="en-US" dirty="0" smtClean="0">
                <a:latin typeface="+mn-lt"/>
              </a:rPr>
              <a:t> </a:t>
            </a:r>
            <a:r>
              <a:rPr lang="en-US" dirty="0" err="1" smtClean="0">
                <a:latin typeface="+mn-lt"/>
              </a:rPr>
              <a:t>như</a:t>
            </a:r>
            <a:r>
              <a:rPr lang="en-US" dirty="0" smtClean="0">
                <a:latin typeface="+mn-lt"/>
              </a:rPr>
              <a:t> </a:t>
            </a:r>
            <a:r>
              <a:rPr lang="en-US" dirty="0" err="1" smtClean="0">
                <a:latin typeface="+mn-lt"/>
              </a:rPr>
              <a:t>nào</a:t>
            </a:r>
            <a:endParaRPr lang="en-GB" dirty="0">
              <a:latin typeface="+mn-lt"/>
            </a:endParaRPr>
          </a:p>
        </p:txBody>
      </p:sp>
      <p:sp>
        <p:nvSpPr>
          <p:cNvPr id="5" name="Text Placeholder 4"/>
          <p:cNvSpPr>
            <a:spLocks noGrp="1"/>
          </p:cNvSpPr>
          <p:nvPr>
            <p:ph type="body" sz="quarter" idx="14"/>
          </p:nvPr>
        </p:nvSpPr>
        <p:spPr/>
        <p:txBody>
          <a:bodyPr/>
          <a:lstStyle/>
          <a:p>
            <a:endParaRPr lang="en-GB">
              <a:latin typeface="+mn-lt"/>
            </a:endParaRPr>
          </a:p>
        </p:txBody>
      </p:sp>
      <p:sp>
        <p:nvSpPr>
          <p:cNvPr id="6" name="Text Placeholder 5"/>
          <p:cNvSpPr>
            <a:spLocks noGrp="1"/>
          </p:cNvSpPr>
          <p:nvPr>
            <p:ph type="body" sz="quarter" idx="15"/>
          </p:nvPr>
        </p:nvSpPr>
        <p:spPr/>
        <p:txBody>
          <a:bodyPr/>
          <a:lstStyle/>
          <a:p>
            <a:endParaRPr lang="en-GB">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2" y="1002673"/>
            <a:ext cx="10937133" cy="5329927"/>
          </a:xfrm>
          <a:prstGeom prst="rect">
            <a:avLst/>
          </a:prstGeom>
        </p:spPr>
      </p:pic>
    </p:spTree>
    <p:extLst>
      <p:ext uri="{BB962C8B-B14F-4D97-AF65-F5344CB8AC3E}">
        <p14:creationId xmlns:p14="http://schemas.microsoft.com/office/powerpoint/2010/main" val="2786186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BẢO MẬT 2 LỚP</a:t>
            </a:r>
            <a:endParaRPr lang="en-GB" dirty="0">
              <a:latin typeface="+mn-lt"/>
            </a:endParaRPr>
          </a:p>
        </p:txBody>
      </p:sp>
      <p:sp>
        <p:nvSpPr>
          <p:cNvPr id="4" name="Slide Number Placeholder 3"/>
          <p:cNvSpPr>
            <a:spLocks noGrp="1"/>
          </p:cNvSpPr>
          <p:nvPr>
            <p:ph type="sldNum" sz="quarter" idx="12"/>
          </p:nvPr>
        </p:nvSpPr>
        <p:spPr/>
        <p:txBody>
          <a:bodyPr/>
          <a:lstStyle/>
          <a:p>
            <a:fld id="{D34E4999-9FCC-47B9-BBDC-ECE5B0381226}" type="slidenum">
              <a:rPr lang="en-US" smtClean="0"/>
              <a:t>3</a:t>
            </a:fld>
            <a:endParaRPr lang="en-US"/>
          </a:p>
        </p:txBody>
      </p:sp>
      <p:sp>
        <p:nvSpPr>
          <p:cNvPr id="5" name="Text Placeholder 4"/>
          <p:cNvSpPr>
            <a:spLocks noGrp="1"/>
          </p:cNvSpPr>
          <p:nvPr>
            <p:ph type="body" sz="quarter" idx="14"/>
          </p:nvPr>
        </p:nvSpPr>
        <p:spPr/>
        <p:txBody>
          <a:bodyPr/>
          <a:lstStyle/>
          <a:p>
            <a:endParaRPr lang="en-GB"/>
          </a:p>
        </p:txBody>
      </p:sp>
      <p:sp>
        <p:nvSpPr>
          <p:cNvPr id="6" name="Text Placeholder 5"/>
          <p:cNvSpPr>
            <a:spLocks noGrp="1"/>
          </p:cNvSpPr>
          <p:nvPr>
            <p:ph type="body" sz="quarter" idx="15"/>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68" y="979755"/>
            <a:ext cx="10925257" cy="5217845"/>
          </a:xfrm>
          <a:prstGeom prst="rect">
            <a:avLst/>
          </a:prstGeom>
        </p:spPr>
      </p:pic>
    </p:spTree>
    <p:extLst>
      <p:ext uri="{BB962C8B-B14F-4D97-AF65-F5344CB8AC3E}">
        <p14:creationId xmlns:p14="http://schemas.microsoft.com/office/powerpoint/2010/main" val="237222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KHẢ NĂNG </a:t>
            </a:r>
            <a:r>
              <a:rPr lang="en-US" dirty="0" smtClean="0">
                <a:latin typeface="+mn-lt"/>
              </a:rPr>
              <a:t>KIỂM SOÁT, PHÂN QUYỀN</a:t>
            </a:r>
            <a:endParaRPr lang="en-GB" dirty="0">
              <a:latin typeface="+mn-lt"/>
            </a:endParaRPr>
          </a:p>
        </p:txBody>
      </p:sp>
      <p:sp>
        <p:nvSpPr>
          <p:cNvPr id="4" name="Slide Number Placeholder 3"/>
          <p:cNvSpPr>
            <a:spLocks noGrp="1"/>
          </p:cNvSpPr>
          <p:nvPr>
            <p:ph type="sldNum" sz="quarter" idx="12"/>
          </p:nvPr>
        </p:nvSpPr>
        <p:spPr/>
        <p:txBody>
          <a:bodyPr/>
          <a:lstStyle/>
          <a:p>
            <a:fld id="{D34E4999-9FCC-47B9-BBDC-ECE5B0381226}" type="slidenum">
              <a:rPr lang="en-US" smtClean="0"/>
              <a:t>4</a:t>
            </a:fld>
            <a:endParaRPr lang="en-US"/>
          </a:p>
        </p:txBody>
      </p:sp>
      <p:sp>
        <p:nvSpPr>
          <p:cNvPr id="5" name="Text Placeholder 4"/>
          <p:cNvSpPr>
            <a:spLocks noGrp="1"/>
          </p:cNvSpPr>
          <p:nvPr>
            <p:ph type="body" sz="quarter" idx="14"/>
          </p:nvPr>
        </p:nvSpPr>
        <p:spPr/>
        <p:txBody>
          <a:bodyPr/>
          <a:lstStyle/>
          <a:p>
            <a:endParaRPr lang="en-GB"/>
          </a:p>
        </p:txBody>
      </p:sp>
      <p:sp>
        <p:nvSpPr>
          <p:cNvPr id="6" name="Text Placeholder 5"/>
          <p:cNvSpPr>
            <a:spLocks noGrp="1"/>
          </p:cNvSpPr>
          <p:nvPr>
            <p:ph type="body" sz="quarter" idx="15"/>
          </p:nvPr>
        </p:nvSpPr>
        <p:spPr/>
        <p:txBody>
          <a:bodyPr/>
          <a:lstStyle/>
          <a:p>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27" y="1011022"/>
            <a:ext cx="10950498" cy="5345328"/>
          </a:xfrm>
          <a:prstGeom prst="rect">
            <a:avLst/>
          </a:prstGeom>
        </p:spPr>
      </p:pic>
    </p:spTree>
    <p:extLst>
      <p:ext uri="{BB962C8B-B14F-4D97-AF65-F5344CB8AC3E}">
        <p14:creationId xmlns:p14="http://schemas.microsoft.com/office/powerpoint/2010/main" val="1363675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MÃ HOÁ DỮ LIỆU</a:t>
            </a:r>
            <a:endParaRPr lang="en-GB" dirty="0">
              <a:latin typeface="+mn-lt"/>
            </a:endParaRPr>
          </a:p>
        </p:txBody>
      </p:sp>
      <p:sp>
        <p:nvSpPr>
          <p:cNvPr id="4" name="Slide Number Placeholder 3"/>
          <p:cNvSpPr>
            <a:spLocks noGrp="1"/>
          </p:cNvSpPr>
          <p:nvPr>
            <p:ph type="sldNum" sz="quarter" idx="12"/>
          </p:nvPr>
        </p:nvSpPr>
        <p:spPr/>
        <p:txBody>
          <a:bodyPr/>
          <a:lstStyle/>
          <a:p>
            <a:fld id="{D34E4999-9FCC-47B9-BBDC-ECE5B0381226}" type="slidenum">
              <a:rPr lang="en-US" smtClean="0"/>
              <a:t>5</a:t>
            </a:fld>
            <a:endParaRPr lang="en-US"/>
          </a:p>
        </p:txBody>
      </p:sp>
      <p:sp>
        <p:nvSpPr>
          <p:cNvPr id="5" name="Text Placeholder 4"/>
          <p:cNvSpPr>
            <a:spLocks noGrp="1"/>
          </p:cNvSpPr>
          <p:nvPr>
            <p:ph type="body" sz="quarter" idx="14"/>
          </p:nvPr>
        </p:nvSpPr>
        <p:spPr/>
        <p:txBody>
          <a:bodyPr/>
          <a:lstStyle/>
          <a:p>
            <a:endParaRPr lang="en-GB"/>
          </a:p>
        </p:txBody>
      </p:sp>
      <p:sp>
        <p:nvSpPr>
          <p:cNvPr id="6" name="Text Placeholder 5"/>
          <p:cNvSpPr>
            <a:spLocks noGrp="1"/>
          </p:cNvSpPr>
          <p:nvPr>
            <p:ph type="body" sz="quarter" idx="15"/>
          </p:nvPr>
        </p:nvSpPr>
        <p:spPr/>
        <p:txBody>
          <a:bodyPr/>
          <a:lstStyle/>
          <a:p>
            <a:endParaRPr lang="en-GB"/>
          </a:p>
        </p:txBody>
      </p:sp>
      <p:pic>
        <p:nvPicPr>
          <p:cNvPr id="7" name="Picture 6"/>
          <p:cNvPicPr>
            <a:picLocks noChangeAspect="1"/>
          </p:cNvPicPr>
          <p:nvPr/>
        </p:nvPicPr>
        <p:blipFill>
          <a:blip r:embed="rId3"/>
          <a:stretch>
            <a:fillRect/>
          </a:stretch>
        </p:blipFill>
        <p:spPr>
          <a:xfrm>
            <a:off x="663297" y="986018"/>
            <a:ext cx="10903228" cy="5179831"/>
          </a:xfrm>
          <a:prstGeom prst="rect">
            <a:avLst/>
          </a:prstGeom>
        </p:spPr>
      </p:pic>
    </p:spTree>
    <p:extLst>
      <p:ext uri="{BB962C8B-B14F-4D97-AF65-F5344CB8AC3E}">
        <p14:creationId xmlns:p14="http://schemas.microsoft.com/office/powerpoint/2010/main" val="2001951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ĐÁNH GIÁ ĐỊNH KỲ</a:t>
            </a:r>
            <a:endParaRPr lang="en-GB" dirty="0">
              <a:latin typeface="+mn-lt"/>
            </a:endParaRPr>
          </a:p>
        </p:txBody>
      </p:sp>
      <p:sp>
        <p:nvSpPr>
          <p:cNvPr id="4" name="Slide Number Placeholder 3"/>
          <p:cNvSpPr>
            <a:spLocks noGrp="1"/>
          </p:cNvSpPr>
          <p:nvPr>
            <p:ph type="sldNum" sz="quarter" idx="12"/>
          </p:nvPr>
        </p:nvSpPr>
        <p:spPr/>
        <p:txBody>
          <a:bodyPr/>
          <a:lstStyle/>
          <a:p>
            <a:fld id="{D34E4999-9FCC-47B9-BBDC-ECE5B0381226}" type="slidenum">
              <a:rPr lang="en-US" smtClean="0"/>
              <a:t>6</a:t>
            </a:fld>
            <a:endParaRPr lang="en-US"/>
          </a:p>
        </p:txBody>
      </p:sp>
      <p:sp>
        <p:nvSpPr>
          <p:cNvPr id="5" name="Text Placeholder 4"/>
          <p:cNvSpPr>
            <a:spLocks noGrp="1"/>
          </p:cNvSpPr>
          <p:nvPr>
            <p:ph type="body" sz="quarter" idx="14"/>
          </p:nvPr>
        </p:nvSpPr>
        <p:spPr/>
        <p:txBody>
          <a:bodyPr/>
          <a:lstStyle/>
          <a:p>
            <a:endParaRPr lang="en-GB"/>
          </a:p>
        </p:txBody>
      </p:sp>
      <p:sp>
        <p:nvSpPr>
          <p:cNvPr id="6" name="Text Placeholder 5"/>
          <p:cNvSpPr>
            <a:spLocks noGrp="1"/>
          </p:cNvSpPr>
          <p:nvPr>
            <p:ph type="body" sz="quarter" idx="15"/>
          </p:nvPr>
        </p:nvSpPr>
        <p:spPr/>
        <p:txBody>
          <a:bodyPr/>
          <a:lstStyle/>
          <a:p>
            <a:endParaRPr lang="en-GB"/>
          </a:p>
        </p:txBody>
      </p:sp>
      <p:pic>
        <p:nvPicPr>
          <p:cNvPr id="8" name="Picture 7"/>
          <p:cNvPicPr>
            <a:picLocks noChangeAspect="1"/>
          </p:cNvPicPr>
          <p:nvPr/>
        </p:nvPicPr>
        <p:blipFill>
          <a:blip r:embed="rId3"/>
          <a:stretch>
            <a:fillRect/>
          </a:stretch>
        </p:blipFill>
        <p:spPr>
          <a:xfrm>
            <a:off x="641268" y="1012124"/>
            <a:ext cx="10925257" cy="5260975"/>
          </a:xfrm>
          <a:prstGeom prst="rect">
            <a:avLst/>
          </a:prstGeom>
        </p:spPr>
      </p:pic>
    </p:spTree>
    <p:extLst>
      <p:ext uri="{BB962C8B-B14F-4D97-AF65-F5344CB8AC3E}">
        <p14:creationId xmlns:p14="http://schemas.microsoft.com/office/powerpoint/2010/main" val="1764225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GIÁM SÁT 24/7</a:t>
            </a:r>
            <a:endParaRPr lang="en-GB" dirty="0">
              <a:latin typeface="+mn-lt"/>
            </a:endParaRPr>
          </a:p>
        </p:txBody>
      </p:sp>
      <p:sp>
        <p:nvSpPr>
          <p:cNvPr id="4" name="Slide Number Placeholder 3"/>
          <p:cNvSpPr>
            <a:spLocks noGrp="1"/>
          </p:cNvSpPr>
          <p:nvPr>
            <p:ph type="sldNum" sz="quarter" idx="12"/>
          </p:nvPr>
        </p:nvSpPr>
        <p:spPr/>
        <p:txBody>
          <a:bodyPr/>
          <a:lstStyle/>
          <a:p>
            <a:fld id="{D34E4999-9FCC-47B9-BBDC-ECE5B0381226}" type="slidenum">
              <a:rPr lang="en-US" smtClean="0"/>
              <a:t>7</a:t>
            </a:fld>
            <a:endParaRPr lang="en-US"/>
          </a:p>
        </p:txBody>
      </p:sp>
      <p:sp>
        <p:nvSpPr>
          <p:cNvPr id="5" name="Text Placeholder 4"/>
          <p:cNvSpPr>
            <a:spLocks noGrp="1"/>
          </p:cNvSpPr>
          <p:nvPr>
            <p:ph type="body" sz="quarter" idx="14"/>
          </p:nvPr>
        </p:nvSpPr>
        <p:spPr/>
        <p:txBody>
          <a:bodyPr/>
          <a:lstStyle/>
          <a:p>
            <a:endParaRPr lang="en-GB"/>
          </a:p>
        </p:txBody>
      </p:sp>
      <p:sp>
        <p:nvSpPr>
          <p:cNvPr id="6" name="Text Placeholder 5"/>
          <p:cNvSpPr>
            <a:spLocks noGrp="1"/>
          </p:cNvSpPr>
          <p:nvPr>
            <p:ph type="body" sz="quarter" idx="15"/>
          </p:nvPr>
        </p:nvSpPr>
        <p:spPr/>
        <p:txBody>
          <a:bodyPr/>
          <a:lstStyle/>
          <a:p>
            <a:endParaRPr lang="en-GB"/>
          </a:p>
        </p:txBody>
      </p:sp>
      <p:pic>
        <p:nvPicPr>
          <p:cNvPr id="13" name="Picture 12"/>
          <p:cNvPicPr>
            <a:picLocks noChangeAspect="1"/>
          </p:cNvPicPr>
          <p:nvPr/>
        </p:nvPicPr>
        <p:blipFill>
          <a:blip r:embed="rId3"/>
          <a:stretch>
            <a:fillRect/>
          </a:stretch>
        </p:blipFill>
        <p:spPr>
          <a:xfrm>
            <a:off x="629391" y="992944"/>
            <a:ext cx="10937134" cy="5202382"/>
          </a:xfrm>
          <a:prstGeom prst="rect">
            <a:avLst/>
          </a:prstGeom>
        </p:spPr>
      </p:pic>
    </p:spTree>
    <p:extLst>
      <p:ext uri="{BB962C8B-B14F-4D97-AF65-F5344CB8AC3E}">
        <p14:creationId xmlns:p14="http://schemas.microsoft.com/office/powerpoint/2010/main" val="1288418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CÁCH THỨC HỖ TRỢ</a:t>
            </a:r>
            <a:endParaRPr lang="en-GB" dirty="0">
              <a:latin typeface="+mn-lt"/>
            </a:endParaRPr>
          </a:p>
        </p:txBody>
      </p:sp>
      <p:sp>
        <p:nvSpPr>
          <p:cNvPr id="4" name="Slide Number Placeholder 3"/>
          <p:cNvSpPr>
            <a:spLocks noGrp="1"/>
          </p:cNvSpPr>
          <p:nvPr>
            <p:ph type="sldNum" sz="quarter" idx="12"/>
          </p:nvPr>
        </p:nvSpPr>
        <p:spPr/>
        <p:txBody>
          <a:bodyPr/>
          <a:lstStyle/>
          <a:p>
            <a:fld id="{D34E4999-9FCC-47B9-BBDC-ECE5B0381226}" type="slidenum">
              <a:rPr lang="en-US" smtClean="0"/>
              <a:t>8</a:t>
            </a:fld>
            <a:endParaRPr lang="en-US"/>
          </a:p>
        </p:txBody>
      </p:sp>
      <p:sp>
        <p:nvSpPr>
          <p:cNvPr id="5" name="Text Placeholder 4"/>
          <p:cNvSpPr>
            <a:spLocks noGrp="1"/>
          </p:cNvSpPr>
          <p:nvPr>
            <p:ph type="body" sz="quarter" idx="14"/>
          </p:nvPr>
        </p:nvSpPr>
        <p:spPr/>
        <p:txBody>
          <a:bodyPr/>
          <a:lstStyle/>
          <a:p>
            <a:endParaRPr lang="en-GB"/>
          </a:p>
        </p:txBody>
      </p:sp>
      <p:sp>
        <p:nvSpPr>
          <p:cNvPr id="6" name="Text Placeholder 5"/>
          <p:cNvSpPr>
            <a:spLocks noGrp="1"/>
          </p:cNvSpPr>
          <p:nvPr>
            <p:ph type="body" sz="quarter" idx="15"/>
          </p:nvPr>
        </p:nvSpPr>
        <p:spPr/>
        <p:txBody>
          <a:bodyPr/>
          <a:lstStyle/>
          <a:p>
            <a:endParaRPr lang="en-GB"/>
          </a:p>
        </p:txBody>
      </p:sp>
      <p:sp>
        <p:nvSpPr>
          <p:cNvPr id="3" name="AutoShape 2" descr="https://lh3.googleusercontent.com/gg-dl/AOI_d_-5NPoNKS-Ia0Q9GE_J3Wjo-7mSZE1qbI0D1_c7sVhgr-9fwiwYJW2BpVqlFqlA0RrF6muP36MQ34eSGYuJ6VwJC8DbALJovKOyMRF9LgCINRRFMxpkn0w9OIrp4MUrOLdOxgIROatzqihArkodZYXwDIId7jmeF0DRwLX5bHcyVK-yfA=s1600-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 Placeholder 10"/>
          <p:cNvSpPr>
            <a:spLocks noGrp="1"/>
          </p:cNvSpPr>
          <p:nvPr>
            <p:ph type="body" sz="quarter" idx="15"/>
          </p:nvPr>
        </p:nvSpPr>
        <p:spPr/>
        <p:txBody>
          <a:bodyPr/>
          <a:lstStyle/>
          <a:p>
            <a:endParaRPr lang="en-GB"/>
          </a:p>
        </p:txBody>
      </p:sp>
      <p:sp>
        <p:nvSpPr>
          <p:cNvPr id="8" name="Text Placeholder 7"/>
          <p:cNvSpPr>
            <a:spLocks noGrp="1"/>
          </p:cNvSpPr>
          <p:nvPr>
            <p:ph type="body" sz="quarter" idx="14"/>
          </p:nvPr>
        </p:nvSpPr>
        <p:spPr/>
        <p:txBody>
          <a:bodyPr/>
          <a:lstStyle/>
          <a:p>
            <a:endParaRPr lang="en-GB"/>
          </a:p>
        </p:txBody>
      </p:sp>
      <p:sp>
        <p:nvSpPr>
          <p:cNvPr id="10" name="Text Placeholder 9"/>
          <p:cNvSpPr>
            <a:spLocks noGrp="1"/>
          </p:cNvSpPr>
          <p:nvPr>
            <p:ph type="body" sz="quarter" idx="14"/>
          </p:nvPr>
        </p:nvSpPr>
        <p:spPr/>
        <p:txBody>
          <a:bodyPr/>
          <a:lstStyle/>
          <a:p>
            <a:endParaRPr lang="en-GB"/>
          </a:p>
        </p:txBody>
      </p:sp>
      <p:sp>
        <p:nvSpPr>
          <p:cNvPr id="14" name="Text Placeholder 13"/>
          <p:cNvSpPr>
            <a:spLocks noGrp="1"/>
          </p:cNvSpPr>
          <p:nvPr>
            <p:ph type="body" sz="quarter" idx="14"/>
          </p:nvPr>
        </p:nvSpPr>
        <p:spPr/>
        <p:txBody>
          <a:bodyPr/>
          <a:lstStyle/>
          <a:p>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550" y="1115025"/>
            <a:ext cx="9065841" cy="5005721"/>
          </a:xfrm>
          <a:prstGeom prst="rect">
            <a:avLst/>
          </a:prstGeom>
        </p:spPr>
      </p:pic>
    </p:spTree>
    <p:extLst>
      <p:ext uri="{BB962C8B-B14F-4D97-AF65-F5344CB8AC3E}">
        <p14:creationId xmlns:p14="http://schemas.microsoft.com/office/powerpoint/2010/main" val="3308832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r>
              <a:rPr lang="en-US" dirty="0">
                <a:latin typeface="+mn-lt"/>
              </a:rPr>
              <a:t>THANH YOU FOR YOUR ATTENTION</a:t>
            </a:r>
          </a:p>
        </p:txBody>
      </p:sp>
      <p:sp>
        <p:nvSpPr>
          <p:cNvPr id="5" name="Text Placeholder 4"/>
          <p:cNvSpPr>
            <a:spLocks noGrp="1"/>
          </p:cNvSpPr>
          <p:nvPr>
            <p:ph type="body" sz="quarter" idx="14"/>
          </p:nvPr>
        </p:nvSpPr>
        <p:spPr/>
        <p:txBody>
          <a:bodyPr/>
          <a:lstStyle/>
          <a:p>
            <a:r>
              <a:rPr lang="en-US" dirty="0">
                <a:latin typeface="+mn-lt"/>
              </a:rPr>
              <a:t>Website: ezCloud.vn</a:t>
            </a:r>
          </a:p>
        </p:txBody>
      </p:sp>
      <p:sp>
        <p:nvSpPr>
          <p:cNvPr id="4" name="Text Placeholder 3"/>
          <p:cNvSpPr>
            <a:spLocks noGrp="1"/>
          </p:cNvSpPr>
          <p:nvPr>
            <p:ph type="body" sz="quarter" idx="13"/>
          </p:nvPr>
        </p:nvSpPr>
        <p:spPr/>
        <p:txBody>
          <a:bodyPr/>
          <a:lstStyle/>
          <a:p>
            <a:endParaRPr lang="en-US" dirty="0">
              <a:latin typeface="+mn-lt"/>
            </a:endParaRPr>
          </a:p>
        </p:txBody>
      </p:sp>
      <p:sp>
        <p:nvSpPr>
          <p:cNvPr id="6" name="Text Placeholder 5"/>
          <p:cNvSpPr>
            <a:spLocks noGrp="1"/>
          </p:cNvSpPr>
          <p:nvPr>
            <p:ph type="body" sz="quarter" idx="15"/>
          </p:nvPr>
        </p:nvSpPr>
        <p:spPr/>
        <p:txBody>
          <a:bodyPr/>
          <a:lstStyle/>
          <a:p>
            <a:r>
              <a:rPr lang="en-US" dirty="0">
                <a:latin typeface="+mn-lt"/>
              </a:rPr>
              <a:t>Hotline: 1900 6159</a:t>
            </a:r>
          </a:p>
        </p:txBody>
      </p:sp>
      <p:sp>
        <p:nvSpPr>
          <p:cNvPr id="7" name="Text Placeholder 6"/>
          <p:cNvSpPr>
            <a:spLocks noGrp="1"/>
          </p:cNvSpPr>
          <p:nvPr>
            <p:ph type="body" sz="quarter" idx="16"/>
          </p:nvPr>
        </p:nvSpPr>
        <p:spPr/>
        <p:txBody>
          <a:bodyPr/>
          <a:lstStyle/>
          <a:p>
            <a:r>
              <a:rPr lang="en-US" dirty="0" smtClean="0">
                <a:latin typeface="+mn-lt"/>
              </a:rPr>
              <a:t>Email: hotro@ezcloud.vn</a:t>
            </a:r>
            <a:endParaRPr lang="en-US" dirty="0">
              <a:latin typeface="+mn-lt"/>
            </a:endParaRPr>
          </a:p>
        </p:txBody>
      </p:sp>
      <p:pic>
        <p:nvPicPr>
          <p:cNvPr id="17" name="Picture 16"/>
          <p:cNvPicPr>
            <a:picLocks noChangeAspect="1"/>
          </p:cNvPicPr>
          <p:nvPr/>
        </p:nvPicPr>
        <p:blipFill>
          <a:blip r:embed="rId3"/>
          <a:stretch>
            <a:fillRect/>
          </a:stretch>
        </p:blipFill>
        <p:spPr>
          <a:xfrm>
            <a:off x="9562537" y="793445"/>
            <a:ext cx="1941578" cy="1578586"/>
          </a:xfrm>
          <a:prstGeom prst="rect">
            <a:avLst/>
          </a:prstGeom>
          <a:noFill/>
        </p:spPr>
      </p:pic>
      <p:cxnSp>
        <p:nvCxnSpPr>
          <p:cNvPr id="20" name="Straight Connector 19"/>
          <p:cNvCxnSpPr/>
          <p:nvPr/>
        </p:nvCxnSpPr>
        <p:spPr>
          <a:xfrm flipH="1">
            <a:off x="9562537" y="4122057"/>
            <a:ext cx="19415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988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 &amp; Outr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3363</TotalTime>
  <Words>75</Words>
  <Application>Microsoft Office PowerPoint</Application>
  <PresentationFormat>Widescreen</PresentationFormat>
  <Paragraphs>29</Paragraphs>
  <Slides>9</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Asap</vt:lpstr>
      <vt:lpstr>Calibri</vt:lpstr>
      <vt:lpstr>San Francisco Text Bold</vt:lpstr>
      <vt:lpstr>San Francisco Text Thin</vt:lpstr>
      <vt:lpstr>Intro &amp; Outro</vt:lpstr>
      <vt:lpstr>Content</vt:lpstr>
      <vt:lpstr>GIẢI PHÁP AN TOÀN THÔNG TIN  ezCloud</vt:lpstr>
      <vt:lpstr>ezCloud bảo vệ khách hàng như nào</vt:lpstr>
      <vt:lpstr>BẢO MẬT 2 LỚP</vt:lpstr>
      <vt:lpstr>KHẢ NĂNG KIỂM SOÁT, PHÂN QUYỀN</vt:lpstr>
      <vt:lpstr>MÃ HOÁ DỮ LIỆU</vt:lpstr>
      <vt:lpstr>ĐÁNH GIÁ ĐỊNH KỲ</vt:lpstr>
      <vt:lpstr>GIÁM SÁT 24/7</vt:lpstr>
      <vt:lpstr>CÁCH THỨC HỖ TRỢ</vt:lpstr>
      <vt:lpstr>THANH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Mg Exd</dc:creator>
  <cp:lastModifiedBy>Nguyen Loi</cp:lastModifiedBy>
  <cp:revision>448</cp:revision>
  <dcterms:created xsi:type="dcterms:W3CDTF">2019-01-09T04:21:26Z</dcterms:created>
  <dcterms:modified xsi:type="dcterms:W3CDTF">2026-03-24T09:49:55Z</dcterms:modified>
</cp:coreProperties>
</file>